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7"/>
  </p:notesMasterIdLst>
  <p:handoutMasterIdLst>
    <p:handoutMasterId r:id="rId28"/>
  </p:handoutMasterIdLst>
  <p:sldIdLst>
    <p:sldId id="256" r:id="rId2"/>
    <p:sldId id="309" r:id="rId3"/>
    <p:sldId id="281" r:id="rId4"/>
    <p:sldId id="310" r:id="rId5"/>
    <p:sldId id="277" r:id="rId6"/>
    <p:sldId id="311" r:id="rId7"/>
    <p:sldId id="280" r:id="rId8"/>
    <p:sldId id="312" r:id="rId9"/>
    <p:sldId id="284" r:id="rId10"/>
    <p:sldId id="313" r:id="rId11"/>
    <p:sldId id="258" r:id="rId12"/>
    <p:sldId id="314" r:id="rId13"/>
    <p:sldId id="264" r:id="rId14"/>
    <p:sldId id="287" r:id="rId15"/>
    <p:sldId id="288" r:id="rId16"/>
    <p:sldId id="316" r:id="rId17"/>
    <p:sldId id="315" r:id="rId18"/>
    <p:sldId id="265" r:id="rId19"/>
    <p:sldId id="300" r:id="rId20"/>
    <p:sldId id="317" r:id="rId21"/>
    <p:sldId id="302" r:id="rId22"/>
    <p:sldId id="318" r:id="rId23"/>
    <p:sldId id="307" r:id="rId24"/>
    <p:sldId id="319" r:id="rId25"/>
    <p:sldId id="290"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anose="030F0902030302020204" pitchFamily="66" charset="0"/>
        <a:ea typeface="+mn-ea"/>
        <a:cs typeface="+mn-cs"/>
      </a:defRPr>
    </a:lvl5pPr>
    <a:lvl6pPr marL="2286000" algn="l" defTabSz="914400" rtl="0" eaLnBrk="1" latinLnBrk="0" hangingPunct="1">
      <a:defRPr kern="1200">
        <a:solidFill>
          <a:schemeClr val="tx1"/>
        </a:solidFill>
        <a:latin typeface="Comic Sans MS" panose="030F0902030302020204" pitchFamily="66" charset="0"/>
        <a:ea typeface="+mn-ea"/>
        <a:cs typeface="+mn-cs"/>
      </a:defRPr>
    </a:lvl6pPr>
    <a:lvl7pPr marL="2743200" algn="l" defTabSz="914400" rtl="0" eaLnBrk="1" latinLnBrk="0" hangingPunct="1">
      <a:defRPr kern="1200">
        <a:solidFill>
          <a:schemeClr val="tx1"/>
        </a:solidFill>
        <a:latin typeface="Comic Sans MS" panose="030F0902030302020204" pitchFamily="66" charset="0"/>
        <a:ea typeface="+mn-ea"/>
        <a:cs typeface="+mn-cs"/>
      </a:defRPr>
    </a:lvl7pPr>
    <a:lvl8pPr marL="3200400" algn="l" defTabSz="914400" rtl="0" eaLnBrk="1" latinLnBrk="0" hangingPunct="1">
      <a:defRPr kern="1200">
        <a:solidFill>
          <a:schemeClr val="tx1"/>
        </a:solidFill>
        <a:latin typeface="Comic Sans MS" panose="030F0902030302020204" pitchFamily="66" charset="0"/>
        <a:ea typeface="+mn-ea"/>
        <a:cs typeface="+mn-cs"/>
      </a:defRPr>
    </a:lvl8pPr>
    <a:lvl9pPr marL="3657600" algn="l" defTabSz="914400" rtl="0" eaLnBrk="1" latinLnBrk="0" hangingPunct="1">
      <a:defRPr kern="1200">
        <a:solidFill>
          <a:schemeClr val="tx1"/>
        </a:solidFill>
        <a:latin typeface="Comic Sans MS" panose="030F09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7"/>
  </p:normalViewPr>
  <p:slideViewPr>
    <p:cSldViewPr>
      <p:cViewPr varScale="1">
        <p:scale>
          <a:sx n="86" d="100"/>
          <a:sy n="86"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3DB32C2-9F1B-5A65-549B-E3E9CE0E3C2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9395" name="Rectangle 3">
            <a:extLst>
              <a:ext uri="{FF2B5EF4-FFF2-40B4-BE49-F238E27FC236}">
                <a16:creationId xmlns:a16="http://schemas.microsoft.com/office/drawing/2014/main" id="{644880AD-4D82-C651-55EE-CE70F8A24568}"/>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9396" name="Rectangle 4">
            <a:extLst>
              <a:ext uri="{FF2B5EF4-FFF2-40B4-BE49-F238E27FC236}">
                <a16:creationId xmlns:a16="http://schemas.microsoft.com/office/drawing/2014/main" id="{2D40A475-8633-8099-5ED1-9F5DE8CDBC02}"/>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9397" name="Rectangle 5">
            <a:extLst>
              <a:ext uri="{FF2B5EF4-FFF2-40B4-BE49-F238E27FC236}">
                <a16:creationId xmlns:a16="http://schemas.microsoft.com/office/drawing/2014/main" id="{5AAF384B-B3F3-CAE0-59F2-C6BD31E68DF0}"/>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AA3C0326-AC7E-0741-805B-F75564B7F660}"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D74005FF-B539-DBBB-7676-64B7C513D68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Narrow" pitchFamily="34" charset="0"/>
              </a:defRPr>
            </a:lvl1pPr>
          </a:lstStyle>
          <a:p>
            <a:pPr>
              <a:defRPr/>
            </a:pPr>
            <a:endParaRPr lang="en-US"/>
          </a:p>
        </p:txBody>
      </p:sp>
      <p:sp>
        <p:nvSpPr>
          <p:cNvPr id="70659" name="Rectangle 3">
            <a:extLst>
              <a:ext uri="{FF2B5EF4-FFF2-40B4-BE49-F238E27FC236}">
                <a16:creationId xmlns:a16="http://schemas.microsoft.com/office/drawing/2014/main" id="{60A44104-695A-E592-F0BB-194F0D0CCCB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Narrow" pitchFamily="34" charset="0"/>
              </a:defRPr>
            </a:lvl1pPr>
          </a:lstStyle>
          <a:p>
            <a:pPr>
              <a:defRPr/>
            </a:pPr>
            <a:endParaRPr lang="en-US"/>
          </a:p>
        </p:txBody>
      </p:sp>
      <p:sp>
        <p:nvSpPr>
          <p:cNvPr id="3076" name="Rectangle 4">
            <a:extLst>
              <a:ext uri="{FF2B5EF4-FFF2-40B4-BE49-F238E27FC236}">
                <a16:creationId xmlns:a16="http://schemas.microsoft.com/office/drawing/2014/main" id="{BF8CFD65-CA29-23C1-8D22-D33744A77DB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Rectangle 5">
            <a:extLst>
              <a:ext uri="{FF2B5EF4-FFF2-40B4-BE49-F238E27FC236}">
                <a16:creationId xmlns:a16="http://schemas.microsoft.com/office/drawing/2014/main" id="{8A0F3870-6C15-5B9C-657F-CFAB756DCEF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0662" name="Rectangle 6">
            <a:extLst>
              <a:ext uri="{FF2B5EF4-FFF2-40B4-BE49-F238E27FC236}">
                <a16:creationId xmlns:a16="http://schemas.microsoft.com/office/drawing/2014/main" id="{FE9B4FB4-7F10-8300-7871-B94B80B59F8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Narrow" pitchFamily="34" charset="0"/>
              </a:defRPr>
            </a:lvl1pPr>
          </a:lstStyle>
          <a:p>
            <a:pPr>
              <a:defRPr/>
            </a:pPr>
            <a:endParaRPr lang="en-US"/>
          </a:p>
        </p:txBody>
      </p:sp>
      <p:sp>
        <p:nvSpPr>
          <p:cNvPr id="70663" name="Rectangle 7">
            <a:extLst>
              <a:ext uri="{FF2B5EF4-FFF2-40B4-BE49-F238E27FC236}">
                <a16:creationId xmlns:a16="http://schemas.microsoft.com/office/drawing/2014/main" id="{8E773658-C380-4680-C428-2B6C13EA4D69}"/>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Narrow" panose="020B0604020202020204" pitchFamily="34" charset="0"/>
              </a:defRPr>
            </a:lvl1pPr>
          </a:lstStyle>
          <a:p>
            <a:fld id="{235BA443-F164-6C44-8F69-0E07128BBFF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5BA443-F164-6C44-8F69-0E07128BBFF2}" type="slidenum">
              <a:rPr lang="en-US" altLang="en-US" smtClean="0"/>
              <a:pPr/>
              <a:t>1</a:t>
            </a:fld>
            <a:endParaRPr lang="en-US" altLang="en-US"/>
          </a:p>
        </p:txBody>
      </p:sp>
    </p:spTree>
    <p:extLst>
      <p:ext uri="{BB962C8B-B14F-4D97-AF65-F5344CB8AC3E}">
        <p14:creationId xmlns:p14="http://schemas.microsoft.com/office/powerpoint/2010/main" val="855586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5BA443-F164-6C44-8F69-0E07128BBFF2}" type="slidenum">
              <a:rPr lang="en-US" altLang="en-US" smtClean="0"/>
              <a:pPr/>
              <a:t>11</a:t>
            </a:fld>
            <a:endParaRPr lang="en-US" altLang="en-US"/>
          </a:p>
        </p:txBody>
      </p:sp>
    </p:spTree>
    <p:extLst>
      <p:ext uri="{BB962C8B-B14F-4D97-AF65-F5344CB8AC3E}">
        <p14:creationId xmlns:p14="http://schemas.microsoft.com/office/powerpoint/2010/main" val="90970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2">
            <a:extLst>
              <a:ext uri="{FF2B5EF4-FFF2-40B4-BE49-F238E27FC236}">
                <a16:creationId xmlns:a16="http://schemas.microsoft.com/office/drawing/2014/main" id="{582B1F13-CCC5-F4E3-F22E-E2A1541A438E}"/>
              </a:ext>
            </a:extLst>
          </p:cNvPr>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 name="Group 8">
            <a:extLst>
              <a:ext uri="{FF2B5EF4-FFF2-40B4-BE49-F238E27FC236}">
                <a16:creationId xmlns:a16="http://schemas.microsoft.com/office/drawing/2014/main" id="{500E8F11-009F-9C1B-AD8D-77A2510835D4}"/>
              </a:ext>
            </a:extLst>
          </p:cNvPr>
          <p:cNvGrpSpPr>
            <a:grpSpLocks/>
          </p:cNvGrpSpPr>
          <p:nvPr/>
        </p:nvGrpSpPr>
        <p:grpSpPr bwMode="auto">
          <a:xfrm>
            <a:off x="195263" y="234950"/>
            <a:ext cx="3787775" cy="1778000"/>
            <a:chOff x="123" y="148"/>
            <a:chExt cx="2386" cy="1120"/>
          </a:xfrm>
        </p:grpSpPr>
        <p:sp>
          <p:nvSpPr>
            <p:cNvPr id="4" name="Freeform 9">
              <a:extLst>
                <a:ext uri="{FF2B5EF4-FFF2-40B4-BE49-F238E27FC236}">
                  <a16:creationId xmlns:a16="http://schemas.microsoft.com/office/drawing/2014/main" id="{12CF7A5B-AD9D-A804-10C5-F9407817579C}"/>
                </a:ext>
              </a:extLst>
            </p:cNvPr>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10">
              <a:extLst>
                <a:ext uri="{FF2B5EF4-FFF2-40B4-BE49-F238E27FC236}">
                  <a16:creationId xmlns:a16="http://schemas.microsoft.com/office/drawing/2014/main" id="{97B76499-5F94-9A4C-4B3C-4B8015A066D1}"/>
                </a:ext>
              </a:extLst>
            </p:cNvPr>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11">
              <a:extLst>
                <a:ext uri="{FF2B5EF4-FFF2-40B4-BE49-F238E27FC236}">
                  <a16:creationId xmlns:a16="http://schemas.microsoft.com/office/drawing/2014/main" id="{E08A88E3-1181-FB60-1D96-8CEF227BBC21}"/>
                </a:ext>
              </a:extLst>
            </p:cNvPr>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 name="Group 12">
              <a:extLst>
                <a:ext uri="{FF2B5EF4-FFF2-40B4-BE49-F238E27FC236}">
                  <a16:creationId xmlns:a16="http://schemas.microsoft.com/office/drawing/2014/main" id="{754B2807-C25C-4006-E07A-4C6695E81C6C}"/>
                </a:ext>
              </a:extLst>
            </p:cNvPr>
            <p:cNvGrpSpPr>
              <a:grpSpLocks/>
            </p:cNvGrpSpPr>
            <p:nvPr userDrawn="1"/>
          </p:nvGrpSpPr>
          <p:grpSpPr bwMode="auto">
            <a:xfrm>
              <a:off x="123" y="148"/>
              <a:ext cx="2386" cy="1081"/>
              <a:chOff x="123" y="148"/>
              <a:chExt cx="2386" cy="1081"/>
            </a:xfrm>
          </p:grpSpPr>
          <p:sp>
            <p:nvSpPr>
              <p:cNvPr id="8" name="Freeform 13">
                <a:extLst>
                  <a:ext uri="{FF2B5EF4-FFF2-40B4-BE49-F238E27FC236}">
                    <a16:creationId xmlns:a16="http://schemas.microsoft.com/office/drawing/2014/main" id="{CB9C3BB2-8DE9-2707-2FD8-E94F520F3569}"/>
                  </a:ext>
                </a:extLst>
              </p:cNvPr>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4">
                <a:extLst>
                  <a:ext uri="{FF2B5EF4-FFF2-40B4-BE49-F238E27FC236}">
                    <a16:creationId xmlns:a16="http://schemas.microsoft.com/office/drawing/2014/main" id="{CCF9AA80-7370-9BA9-1906-D70899A5CD1A}"/>
                  </a:ext>
                </a:extLst>
              </p:cNvPr>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5">
                <a:extLst>
                  <a:ext uri="{FF2B5EF4-FFF2-40B4-BE49-F238E27FC236}">
                    <a16:creationId xmlns:a16="http://schemas.microsoft.com/office/drawing/2014/main" id="{76B1340C-7BBF-5C1C-1B98-078CD60CEAB2}"/>
                  </a:ext>
                </a:extLst>
              </p:cNvPr>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6">
                <a:extLst>
                  <a:ext uri="{FF2B5EF4-FFF2-40B4-BE49-F238E27FC236}">
                    <a16:creationId xmlns:a16="http://schemas.microsoft.com/office/drawing/2014/main" id="{F934EF5D-AFDF-FB1D-8DD5-55723EAF1C08}"/>
                  </a:ext>
                </a:extLst>
              </p:cNvPr>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7">
                <a:extLst>
                  <a:ext uri="{FF2B5EF4-FFF2-40B4-BE49-F238E27FC236}">
                    <a16:creationId xmlns:a16="http://schemas.microsoft.com/office/drawing/2014/main" id="{62992F11-1309-2EDD-C36D-01E81E43E3DF}"/>
                  </a:ext>
                </a:extLst>
              </p:cNvPr>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3" name="Group 18">
            <a:extLst>
              <a:ext uri="{FF2B5EF4-FFF2-40B4-BE49-F238E27FC236}">
                <a16:creationId xmlns:a16="http://schemas.microsoft.com/office/drawing/2014/main" id="{7D99D61D-F7E6-8059-4268-A52E5E6926CE}"/>
              </a:ext>
            </a:extLst>
          </p:cNvPr>
          <p:cNvGrpSpPr>
            <a:grpSpLocks/>
          </p:cNvGrpSpPr>
          <p:nvPr/>
        </p:nvGrpSpPr>
        <p:grpSpPr bwMode="auto">
          <a:xfrm>
            <a:off x="7915275" y="4368800"/>
            <a:ext cx="742950" cy="1058863"/>
            <a:chOff x="4986" y="2752"/>
            <a:chExt cx="468" cy="667"/>
          </a:xfrm>
        </p:grpSpPr>
        <p:sp>
          <p:nvSpPr>
            <p:cNvPr id="14" name="Freeform 19">
              <a:extLst>
                <a:ext uri="{FF2B5EF4-FFF2-40B4-BE49-F238E27FC236}">
                  <a16:creationId xmlns:a16="http://schemas.microsoft.com/office/drawing/2014/main" id="{2F0A0335-D2CA-78D0-F62A-482BFC0F486F}"/>
                </a:ext>
              </a:extLst>
            </p:cNvPr>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20">
              <a:extLst>
                <a:ext uri="{FF2B5EF4-FFF2-40B4-BE49-F238E27FC236}">
                  <a16:creationId xmlns:a16="http://schemas.microsoft.com/office/drawing/2014/main" id="{086BE8EA-2E90-5A6B-416E-3CCF530301CC}"/>
                </a:ext>
              </a:extLst>
            </p:cNvPr>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1">
              <a:extLst>
                <a:ext uri="{FF2B5EF4-FFF2-40B4-BE49-F238E27FC236}">
                  <a16:creationId xmlns:a16="http://schemas.microsoft.com/office/drawing/2014/main" id="{AE465E2E-BB0B-A5CA-B37C-C0E567145450}"/>
                </a:ext>
              </a:extLst>
            </p:cNvPr>
            <p:cNvSpPr>
              <a:spLocks/>
            </p:cNvSpPr>
            <p:nvPr userDrawn="1"/>
          </p:nvSpPr>
          <p:spPr bwMode="auto">
            <a:xfrm rot="7320404">
              <a:off x="5000" y="2913"/>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22">
              <a:extLst>
                <a:ext uri="{FF2B5EF4-FFF2-40B4-BE49-F238E27FC236}">
                  <a16:creationId xmlns:a16="http://schemas.microsoft.com/office/drawing/2014/main" id="{9B3C3501-3BFE-4F31-B2E2-31D84B0F073B}"/>
                </a:ext>
              </a:extLst>
            </p:cNvPr>
            <p:cNvGrpSpPr>
              <a:grpSpLocks/>
            </p:cNvGrpSpPr>
            <p:nvPr userDrawn="1"/>
          </p:nvGrpSpPr>
          <p:grpSpPr bwMode="auto">
            <a:xfrm>
              <a:off x="4986" y="2752"/>
              <a:ext cx="468" cy="667"/>
              <a:chOff x="4986" y="2752"/>
              <a:chExt cx="468" cy="667"/>
            </a:xfrm>
          </p:grpSpPr>
          <p:sp>
            <p:nvSpPr>
              <p:cNvPr id="18" name="Freeform 23">
                <a:extLst>
                  <a:ext uri="{FF2B5EF4-FFF2-40B4-BE49-F238E27FC236}">
                    <a16:creationId xmlns:a16="http://schemas.microsoft.com/office/drawing/2014/main" id="{C349E2C0-CC4E-86C5-8C24-36194BC4683D}"/>
                  </a:ext>
                </a:extLst>
              </p:cNvPr>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24">
                <a:extLst>
                  <a:ext uri="{FF2B5EF4-FFF2-40B4-BE49-F238E27FC236}">
                    <a16:creationId xmlns:a16="http://schemas.microsoft.com/office/drawing/2014/main" id="{0FE65ED5-086F-020C-D7C2-20BCE9A2C76C}"/>
                  </a:ext>
                </a:extLst>
              </p:cNvPr>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25">
                <a:extLst>
                  <a:ext uri="{FF2B5EF4-FFF2-40B4-BE49-F238E27FC236}">
                    <a16:creationId xmlns:a16="http://schemas.microsoft.com/office/drawing/2014/main" id="{1C6F4887-2ED0-9E9B-C27C-C6151E6DB9CA}"/>
                  </a:ext>
                </a:extLst>
              </p:cNvPr>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6">
                <a:extLst>
                  <a:ext uri="{FF2B5EF4-FFF2-40B4-BE49-F238E27FC236}">
                    <a16:creationId xmlns:a16="http://schemas.microsoft.com/office/drawing/2014/main" id="{2403B651-6857-F0F4-A24C-6A9E51FC6313}"/>
                  </a:ext>
                </a:extLst>
              </p:cNvPr>
              <p:cNvSpPr>
                <a:spLocks/>
              </p:cNvSpPr>
              <p:nvPr userDrawn="1"/>
            </p:nvSpPr>
            <p:spPr bwMode="auto">
              <a:xfrm rot="7320404">
                <a:off x="5365" y="2873"/>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7">
                <a:extLst>
                  <a:ext uri="{FF2B5EF4-FFF2-40B4-BE49-F238E27FC236}">
                    <a16:creationId xmlns:a16="http://schemas.microsoft.com/office/drawing/2014/main" id="{1E2A809B-EF50-B988-286A-9A5CF3CF2B57}"/>
                  </a:ext>
                </a:extLst>
              </p:cNvPr>
              <p:cNvSpPr>
                <a:spLocks/>
              </p:cNvSpPr>
              <p:nvPr userDrawn="1"/>
            </p:nvSpPr>
            <p:spPr bwMode="auto">
              <a:xfrm rot="7320404">
                <a:off x="5137"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3" name="Freeform 28">
            <a:extLst>
              <a:ext uri="{FF2B5EF4-FFF2-40B4-BE49-F238E27FC236}">
                <a16:creationId xmlns:a16="http://schemas.microsoft.com/office/drawing/2014/main" id="{6B493419-D298-296C-844C-D034CBA9297C}"/>
              </a:ext>
            </a:extLst>
          </p:cNvPr>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9">
            <a:extLst>
              <a:ext uri="{FF2B5EF4-FFF2-40B4-BE49-F238E27FC236}">
                <a16:creationId xmlns:a16="http://schemas.microsoft.com/office/drawing/2014/main" id="{8932A9F5-7CE9-B8AD-AC4F-CF57DF8044B6}"/>
              </a:ext>
            </a:extLst>
          </p:cNvPr>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728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9728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5" name="Rectangle 5">
            <a:extLst>
              <a:ext uri="{FF2B5EF4-FFF2-40B4-BE49-F238E27FC236}">
                <a16:creationId xmlns:a16="http://schemas.microsoft.com/office/drawing/2014/main" id="{5A6F5116-FAC5-6082-A5AD-F61486CBACE3}"/>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6" name="Rectangle 6">
            <a:extLst>
              <a:ext uri="{FF2B5EF4-FFF2-40B4-BE49-F238E27FC236}">
                <a16:creationId xmlns:a16="http://schemas.microsoft.com/office/drawing/2014/main" id="{F058C8B6-961F-75FA-BACB-DA20A6903E32}"/>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7" name="Rectangle 7">
            <a:extLst>
              <a:ext uri="{FF2B5EF4-FFF2-40B4-BE49-F238E27FC236}">
                <a16:creationId xmlns:a16="http://schemas.microsoft.com/office/drawing/2014/main" id="{037A982A-3F03-ACAD-B0DC-3EB9913A4EC6}"/>
              </a:ext>
            </a:extLst>
          </p:cNvPr>
          <p:cNvSpPr>
            <a:spLocks noGrp="1" noChangeArrowheads="1"/>
          </p:cNvSpPr>
          <p:nvPr>
            <p:ph type="sldNum" sz="quarter" idx="12"/>
          </p:nvPr>
        </p:nvSpPr>
        <p:spPr>
          <a:xfrm>
            <a:off x="6553200" y="6248400"/>
            <a:ext cx="1905000" cy="457200"/>
          </a:xfrm>
        </p:spPr>
        <p:txBody>
          <a:bodyPr/>
          <a:lstStyle>
            <a:lvl1pPr>
              <a:defRPr/>
            </a:lvl1pPr>
          </a:lstStyle>
          <a:p>
            <a:fld id="{51F7E72D-CB78-FD45-946E-4DA7BE45EE30}" type="slidenum">
              <a:rPr lang="en-US" altLang="en-US"/>
              <a:pPr/>
              <a:t>‹#›</a:t>
            </a:fld>
            <a:endParaRPr lang="en-US" altLang="en-US"/>
          </a:p>
        </p:txBody>
      </p:sp>
    </p:spTree>
    <p:extLst>
      <p:ext uri="{BB962C8B-B14F-4D97-AF65-F5344CB8AC3E}">
        <p14:creationId xmlns:p14="http://schemas.microsoft.com/office/powerpoint/2010/main" val="805006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16BB1D23-DE59-450A-CFF5-DEB49D33D5A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5CAC8E9-5384-E80B-BF64-E2C091C8D6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3F11E236-00F6-89A1-51D2-473A937DDA21}"/>
              </a:ext>
            </a:extLst>
          </p:cNvPr>
          <p:cNvSpPr>
            <a:spLocks noGrp="1" noChangeArrowheads="1"/>
          </p:cNvSpPr>
          <p:nvPr>
            <p:ph type="sldNum" sz="quarter" idx="12"/>
          </p:nvPr>
        </p:nvSpPr>
        <p:spPr>
          <a:ln/>
        </p:spPr>
        <p:txBody>
          <a:bodyPr/>
          <a:lstStyle>
            <a:lvl1pPr>
              <a:defRPr/>
            </a:lvl1pPr>
          </a:lstStyle>
          <a:p>
            <a:fld id="{AB685FAA-1035-A44C-867C-BD7D53A7EB03}" type="slidenum">
              <a:rPr lang="en-US" altLang="en-US"/>
              <a:pPr/>
              <a:t>‹#›</a:t>
            </a:fld>
            <a:endParaRPr lang="en-US" altLang="en-US"/>
          </a:p>
        </p:txBody>
      </p:sp>
    </p:spTree>
    <p:extLst>
      <p:ext uri="{BB962C8B-B14F-4D97-AF65-F5344CB8AC3E}">
        <p14:creationId xmlns:p14="http://schemas.microsoft.com/office/powerpoint/2010/main" val="377729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2D37A855-F626-9E07-796C-3417313D9C1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A9A88D7-CEA6-75D3-AF22-0B4EEB289D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950C4F22-9069-2044-681B-CB852D1BA51F}"/>
              </a:ext>
            </a:extLst>
          </p:cNvPr>
          <p:cNvSpPr>
            <a:spLocks noGrp="1" noChangeArrowheads="1"/>
          </p:cNvSpPr>
          <p:nvPr>
            <p:ph type="sldNum" sz="quarter" idx="12"/>
          </p:nvPr>
        </p:nvSpPr>
        <p:spPr>
          <a:ln/>
        </p:spPr>
        <p:txBody>
          <a:bodyPr/>
          <a:lstStyle>
            <a:lvl1pPr>
              <a:defRPr/>
            </a:lvl1pPr>
          </a:lstStyle>
          <a:p>
            <a:fld id="{8442454A-BF0D-F941-8057-009307C19AC6}" type="slidenum">
              <a:rPr lang="en-US" altLang="en-US"/>
              <a:pPr/>
              <a:t>‹#›</a:t>
            </a:fld>
            <a:endParaRPr lang="en-US" altLang="en-US"/>
          </a:p>
        </p:txBody>
      </p:sp>
    </p:spTree>
    <p:extLst>
      <p:ext uri="{BB962C8B-B14F-4D97-AF65-F5344CB8AC3E}">
        <p14:creationId xmlns:p14="http://schemas.microsoft.com/office/powerpoint/2010/main" val="3057000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10100" y="1828800"/>
            <a:ext cx="3771900" cy="3657600"/>
          </a:xfrm>
        </p:spPr>
        <p:txBody>
          <a:bodyPr/>
          <a:lstStyle/>
          <a:p>
            <a:pPr lvl="0"/>
            <a:endParaRPr lang="en-US" noProof="0"/>
          </a:p>
        </p:txBody>
      </p:sp>
      <p:sp>
        <p:nvSpPr>
          <p:cNvPr id="5" name="Rectangle 5">
            <a:extLst>
              <a:ext uri="{FF2B5EF4-FFF2-40B4-BE49-F238E27FC236}">
                <a16:creationId xmlns:a16="http://schemas.microsoft.com/office/drawing/2014/main" id="{4889DFF8-FF1E-A7C8-8AF1-5308472B30A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48EECBB-1EBD-27B9-7706-ECE5CDFB70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B7DA30FB-0000-1B36-2245-CE682ACB7022}"/>
              </a:ext>
            </a:extLst>
          </p:cNvPr>
          <p:cNvSpPr>
            <a:spLocks noGrp="1" noChangeArrowheads="1"/>
          </p:cNvSpPr>
          <p:nvPr>
            <p:ph type="sldNum" sz="quarter" idx="12"/>
          </p:nvPr>
        </p:nvSpPr>
        <p:spPr>
          <a:ln/>
        </p:spPr>
        <p:txBody>
          <a:bodyPr/>
          <a:lstStyle>
            <a:lvl1pPr>
              <a:defRPr/>
            </a:lvl1pPr>
          </a:lstStyle>
          <a:p>
            <a:fld id="{76668160-9655-8448-9947-85B1B9E6D769}" type="slidenum">
              <a:rPr lang="en-US" altLang="en-US"/>
              <a:pPr/>
              <a:t>‹#›</a:t>
            </a:fld>
            <a:endParaRPr lang="en-US" altLang="en-US"/>
          </a:p>
        </p:txBody>
      </p:sp>
    </p:spTree>
    <p:extLst>
      <p:ext uri="{BB962C8B-B14F-4D97-AF65-F5344CB8AC3E}">
        <p14:creationId xmlns:p14="http://schemas.microsoft.com/office/powerpoint/2010/main" val="1971087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68FC9CB3-EB2D-0B3A-7D0C-FB27A4ED759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0611394-A19A-941F-1D2F-E43BDDE80B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8BF226CB-4B14-3F4E-F3E4-717D92BFD68E}"/>
              </a:ext>
            </a:extLst>
          </p:cNvPr>
          <p:cNvSpPr>
            <a:spLocks noGrp="1" noChangeArrowheads="1"/>
          </p:cNvSpPr>
          <p:nvPr>
            <p:ph type="sldNum" sz="quarter" idx="12"/>
          </p:nvPr>
        </p:nvSpPr>
        <p:spPr>
          <a:ln/>
        </p:spPr>
        <p:txBody>
          <a:bodyPr/>
          <a:lstStyle>
            <a:lvl1pPr>
              <a:defRPr/>
            </a:lvl1pPr>
          </a:lstStyle>
          <a:p>
            <a:fld id="{D1654651-2F35-4747-9563-027F64900860}" type="slidenum">
              <a:rPr lang="en-US" altLang="en-US"/>
              <a:pPr/>
              <a:t>‹#›</a:t>
            </a:fld>
            <a:endParaRPr lang="en-US" altLang="en-US"/>
          </a:p>
        </p:txBody>
      </p:sp>
    </p:spTree>
    <p:extLst>
      <p:ext uri="{BB962C8B-B14F-4D97-AF65-F5344CB8AC3E}">
        <p14:creationId xmlns:p14="http://schemas.microsoft.com/office/powerpoint/2010/main" val="163081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99A3F869-BE8A-891A-D434-5CC64B4EA44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2C4F4EC-F7B1-49AD-003B-AB296ECFC6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94628DFF-5578-77DC-ADAD-AE10F8419B8E}"/>
              </a:ext>
            </a:extLst>
          </p:cNvPr>
          <p:cNvSpPr>
            <a:spLocks noGrp="1" noChangeArrowheads="1"/>
          </p:cNvSpPr>
          <p:nvPr>
            <p:ph type="sldNum" sz="quarter" idx="12"/>
          </p:nvPr>
        </p:nvSpPr>
        <p:spPr>
          <a:ln/>
        </p:spPr>
        <p:txBody>
          <a:bodyPr/>
          <a:lstStyle>
            <a:lvl1pPr>
              <a:defRPr/>
            </a:lvl1pPr>
          </a:lstStyle>
          <a:p>
            <a:fld id="{0EF54C5B-653E-F740-9671-68D80CD18B0B}" type="slidenum">
              <a:rPr lang="en-US" altLang="en-US"/>
              <a:pPr/>
              <a:t>‹#›</a:t>
            </a:fld>
            <a:endParaRPr lang="en-US" altLang="en-US"/>
          </a:p>
        </p:txBody>
      </p:sp>
    </p:spTree>
    <p:extLst>
      <p:ext uri="{BB962C8B-B14F-4D97-AF65-F5344CB8AC3E}">
        <p14:creationId xmlns:p14="http://schemas.microsoft.com/office/powerpoint/2010/main" val="276133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11BE9766-4E0E-CA1C-B2FE-3D832F10829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F01EE70-D017-FA4F-B549-719FE33CE9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A98DCB16-0EFD-407C-8AED-92193A55A89B}"/>
              </a:ext>
            </a:extLst>
          </p:cNvPr>
          <p:cNvSpPr>
            <a:spLocks noGrp="1" noChangeArrowheads="1"/>
          </p:cNvSpPr>
          <p:nvPr>
            <p:ph type="sldNum" sz="quarter" idx="12"/>
          </p:nvPr>
        </p:nvSpPr>
        <p:spPr>
          <a:ln/>
        </p:spPr>
        <p:txBody>
          <a:bodyPr/>
          <a:lstStyle>
            <a:lvl1pPr>
              <a:defRPr/>
            </a:lvl1pPr>
          </a:lstStyle>
          <a:p>
            <a:fld id="{59F6A1CD-D06B-614D-B4B3-0CDCA4E184C8}" type="slidenum">
              <a:rPr lang="en-US" altLang="en-US"/>
              <a:pPr/>
              <a:t>‹#›</a:t>
            </a:fld>
            <a:endParaRPr lang="en-US" altLang="en-US"/>
          </a:p>
        </p:txBody>
      </p:sp>
    </p:spTree>
    <p:extLst>
      <p:ext uri="{BB962C8B-B14F-4D97-AF65-F5344CB8AC3E}">
        <p14:creationId xmlns:p14="http://schemas.microsoft.com/office/powerpoint/2010/main" val="298213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5595639D-520F-2EAC-5F1C-B8E1C7FC3DF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F8A8909-1086-A2E8-22AD-E22D7A4A04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3DFF931F-ED6C-CA24-B5A4-1618BDD7715F}"/>
              </a:ext>
            </a:extLst>
          </p:cNvPr>
          <p:cNvSpPr>
            <a:spLocks noGrp="1" noChangeArrowheads="1"/>
          </p:cNvSpPr>
          <p:nvPr>
            <p:ph type="sldNum" sz="quarter" idx="12"/>
          </p:nvPr>
        </p:nvSpPr>
        <p:spPr>
          <a:ln/>
        </p:spPr>
        <p:txBody>
          <a:bodyPr/>
          <a:lstStyle>
            <a:lvl1pPr>
              <a:defRPr/>
            </a:lvl1pPr>
          </a:lstStyle>
          <a:p>
            <a:fld id="{44A95507-70E2-6C4B-8AEF-3AC77E4ACAB7}" type="slidenum">
              <a:rPr lang="en-US" altLang="en-US"/>
              <a:pPr/>
              <a:t>‹#›</a:t>
            </a:fld>
            <a:endParaRPr lang="en-US" altLang="en-US"/>
          </a:p>
        </p:txBody>
      </p:sp>
    </p:spTree>
    <p:extLst>
      <p:ext uri="{BB962C8B-B14F-4D97-AF65-F5344CB8AC3E}">
        <p14:creationId xmlns:p14="http://schemas.microsoft.com/office/powerpoint/2010/main" val="411441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A853423A-1145-4419-8413-DD57F965A5D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C2BD939-A1DF-4AEE-F335-758A1B54F4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99C28A0C-6535-3B98-3D82-30BB1534CAB2}"/>
              </a:ext>
            </a:extLst>
          </p:cNvPr>
          <p:cNvSpPr>
            <a:spLocks noGrp="1" noChangeArrowheads="1"/>
          </p:cNvSpPr>
          <p:nvPr>
            <p:ph type="sldNum" sz="quarter" idx="12"/>
          </p:nvPr>
        </p:nvSpPr>
        <p:spPr>
          <a:ln/>
        </p:spPr>
        <p:txBody>
          <a:bodyPr/>
          <a:lstStyle>
            <a:lvl1pPr>
              <a:defRPr/>
            </a:lvl1pPr>
          </a:lstStyle>
          <a:p>
            <a:fld id="{ADD33DD1-9E40-BF4E-A73C-F22FFC94A964}" type="slidenum">
              <a:rPr lang="en-US" altLang="en-US"/>
              <a:pPr/>
              <a:t>‹#›</a:t>
            </a:fld>
            <a:endParaRPr lang="en-US" altLang="en-US"/>
          </a:p>
        </p:txBody>
      </p:sp>
    </p:spTree>
    <p:extLst>
      <p:ext uri="{BB962C8B-B14F-4D97-AF65-F5344CB8AC3E}">
        <p14:creationId xmlns:p14="http://schemas.microsoft.com/office/powerpoint/2010/main" val="249031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6943CA72-AB33-DBC2-58C7-6DA54608C6B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id="{A206BECB-1FA3-00D9-91ED-E8C31005E8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CD400E9B-0690-C2EE-539C-5E7710B2690E}"/>
              </a:ext>
            </a:extLst>
          </p:cNvPr>
          <p:cNvSpPr>
            <a:spLocks noGrp="1" noChangeArrowheads="1"/>
          </p:cNvSpPr>
          <p:nvPr>
            <p:ph type="sldNum" sz="quarter" idx="12"/>
          </p:nvPr>
        </p:nvSpPr>
        <p:spPr>
          <a:ln/>
        </p:spPr>
        <p:txBody>
          <a:bodyPr/>
          <a:lstStyle>
            <a:lvl1pPr>
              <a:defRPr/>
            </a:lvl1pPr>
          </a:lstStyle>
          <a:p>
            <a:fld id="{9715C14A-497B-B84E-956E-85E21A217C1F}" type="slidenum">
              <a:rPr lang="en-US" altLang="en-US"/>
              <a:pPr/>
              <a:t>‹#›</a:t>
            </a:fld>
            <a:endParaRPr lang="en-US" altLang="en-US"/>
          </a:p>
        </p:txBody>
      </p:sp>
    </p:spTree>
    <p:extLst>
      <p:ext uri="{BB962C8B-B14F-4D97-AF65-F5344CB8AC3E}">
        <p14:creationId xmlns:p14="http://schemas.microsoft.com/office/powerpoint/2010/main" val="115850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C25B0327-07B7-C615-E2FB-82FE0BFB9CC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41415C3-DFFB-838D-2ABA-2615A5896C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A59BE924-321A-5FBC-CC5D-6C2448F89C79}"/>
              </a:ext>
            </a:extLst>
          </p:cNvPr>
          <p:cNvSpPr>
            <a:spLocks noGrp="1" noChangeArrowheads="1"/>
          </p:cNvSpPr>
          <p:nvPr>
            <p:ph type="sldNum" sz="quarter" idx="12"/>
          </p:nvPr>
        </p:nvSpPr>
        <p:spPr>
          <a:ln/>
        </p:spPr>
        <p:txBody>
          <a:bodyPr/>
          <a:lstStyle>
            <a:lvl1pPr>
              <a:defRPr/>
            </a:lvl1pPr>
          </a:lstStyle>
          <a:p>
            <a:fld id="{10B95524-8826-804C-89E9-069FBF99713D}" type="slidenum">
              <a:rPr lang="en-US" altLang="en-US"/>
              <a:pPr/>
              <a:t>‹#›</a:t>
            </a:fld>
            <a:endParaRPr lang="en-US" altLang="en-US"/>
          </a:p>
        </p:txBody>
      </p:sp>
    </p:spTree>
    <p:extLst>
      <p:ext uri="{BB962C8B-B14F-4D97-AF65-F5344CB8AC3E}">
        <p14:creationId xmlns:p14="http://schemas.microsoft.com/office/powerpoint/2010/main" val="3134847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DB68E732-031A-0E57-C989-96B517196B9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C6D3CF2-22C8-7874-6D80-4C4263D8D5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1F862270-E533-EA0C-91E7-A869C767C5BC}"/>
              </a:ext>
            </a:extLst>
          </p:cNvPr>
          <p:cNvSpPr>
            <a:spLocks noGrp="1" noChangeArrowheads="1"/>
          </p:cNvSpPr>
          <p:nvPr>
            <p:ph type="sldNum" sz="quarter" idx="12"/>
          </p:nvPr>
        </p:nvSpPr>
        <p:spPr>
          <a:ln/>
        </p:spPr>
        <p:txBody>
          <a:bodyPr/>
          <a:lstStyle>
            <a:lvl1pPr>
              <a:defRPr/>
            </a:lvl1pPr>
          </a:lstStyle>
          <a:p>
            <a:fld id="{980CFF52-7542-DC4E-A056-066ABD092042}" type="slidenum">
              <a:rPr lang="en-US" altLang="en-US"/>
              <a:pPr/>
              <a:t>‹#›</a:t>
            </a:fld>
            <a:endParaRPr lang="en-US" altLang="en-US"/>
          </a:p>
        </p:txBody>
      </p:sp>
    </p:spTree>
    <p:extLst>
      <p:ext uri="{BB962C8B-B14F-4D97-AF65-F5344CB8AC3E}">
        <p14:creationId xmlns:p14="http://schemas.microsoft.com/office/powerpoint/2010/main" val="2619057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a:extLst>
              <a:ext uri="{FF2B5EF4-FFF2-40B4-BE49-F238E27FC236}">
                <a16:creationId xmlns:a16="http://schemas.microsoft.com/office/drawing/2014/main" id="{FF2A0ED8-4667-7ED3-86A2-168FEC3F6674}"/>
              </a:ext>
            </a:extLst>
          </p:cNvPr>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 name="Rectangle 3">
            <a:extLst>
              <a:ext uri="{FF2B5EF4-FFF2-40B4-BE49-F238E27FC236}">
                <a16:creationId xmlns:a16="http://schemas.microsoft.com/office/drawing/2014/main" id="{8B12E06E-666B-3325-7041-FA65ED3A89C0}"/>
              </a:ext>
            </a:extLst>
          </p:cNvPr>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008C9E75-31E0-7BD3-5271-56A0B58A1856}"/>
              </a:ext>
            </a:extLst>
          </p:cNvPr>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6261" name="Rectangle 5">
            <a:extLst>
              <a:ext uri="{FF2B5EF4-FFF2-40B4-BE49-F238E27FC236}">
                <a16:creationId xmlns:a16="http://schemas.microsoft.com/office/drawing/2014/main" id="{65D66C75-9D9F-7503-FE23-04202DB562AE}"/>
              </a:ext>
            </a:extLst>
          </p:cNvPr>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Comic Sans MS" panose="030F0702030302020204" pitchFamily="66" charset="0"/>
              </a:defRPr>
            </a:lvl1pPr>
          </a:lstStyle>
          <a:p>
            <a:pPr>
              <a:defRPr/>
            </a:pPr>
            <a:endParaRPr lang="en-US"/>
          </a:p>
        </p:txBody>
      </p:sp>
      <p:sp>
        <p:nvSpPr>
          <p:cNvPr id="96262" name="Rectangle 6">
            <a:extLst>
              <a:ext uri="{FF2B5EF4-FFF2-40B4-BE49-F238E27FC236}">
                <a16:creationId xmlns:a16="http://schemas.microsoft.com/office/drawing/2014/main" id="{74419B8B-B396-8D5F-F3CF-A1661D5B5C29}"/>
              </a:ext>
            </a:extLst>
          </p:cNvPr>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Comic Sans MS" panose="030F0702030302020204" pitchFamily="66" charset="0"/>
              </a:defRPr>
            </a:lvl1pPr>
          </a:lstStyle>
          <a:p>
            <a:pPr>
              <a:defRPr/>
            </a:pPr>
            <a:endParaRPr lang="en-US"/>
          </a:p>
        </p:txBody>
      </p:sp>
      <p:sp>
        <p:nvSpPr>
          <p:cNvPr id="96263" name="Rectangle 7">
            <a:extLst>
              <a:ext uri="{FF2B5EF4-FFF2-40B4-BE49-F238E27FC236}">
                <a16:creationId xmlns:a16="http://schemas.microsoft.com/office/drawing/2014/main" id="{B091A63E-F860-F878-3646-A4476C0C0BB7}"/>
              </a:ext>
            </a:extLst>
          </p:cNvPr>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E01CB5AD-E5D5-724B-8BEB-192931730F83}" type="slidenum">
              <a:rPr lang="en-US" altLang="en-US"/>
              <a:pPr/>
              <a:t>‹#›</a:t>
            </a:fld>
            <a:endParaRPr lang="en-US" altLang="en-US"/>
          </a:p>
        </p:txBody>
      </p:sp>
      <p:sp>
        <p:nvSpPr>
          <p:cNvPr id="1032" name="Freeform 8">
            <a:extLst>
              <a:ext uri="{FF2B5EF4-FFF2-40B4-BE49-F238E27FC236}">
                <a16:creationId xmlns:a16="http://schemas.microsoft.com/office/drawing/2014/main" id="{51AE681F-8146-3EE0-5A3C-0EA7DA0E0881}"/>
              </a:ext>
            </a:extLst>
          </p:cNvPr>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9">
            <a:extLst>
              <a:ext uri="{FF2B5EF4-FFF2-40B4-BE49-F238E27FC236}">
                <a16:creationId xmlns:a16="http://schemas.microsoft.com/office/drawing/2014/main" id="{EF3C2310-739A-FC8E-4B7C-CB8FC893640D}"/>
              </a:ext>
            </a:extLst>
          </p:cNvPr>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10">
            <a:extLst>
              <a:ext uri="{FF2B5EF4-FFF2-40B4-BE49-F238E27FC236}">
                <a16:creationId xmlns:a16="http://schemas.microsoft.com/office/drawing/2014/main" id="{69AC7CC1-55F2-F371-6601-AE854C83EA36}"/>
              </a:ext>
            </a:extLst>
          </p:cNvPr>
          <p:cNvGrpSpPr>
            <a:grpSpLocks/>
          </p:cNvGrpSpPr>
          <p:nvPr/>
        </p:nvGrpSpPr>
        <p:grpSpPr bwMode="auto">
          <a:xfrm>
            <a:off x="7938" y="5540375"/>
            <a:ext cx="1784350" cy="1246188"/>
            <a:chOff x="5" y="3490"/>
            <a:chExt cx="1124" cy="785"/>
          </a:xfrm>
        </p:grpSpPr>
        <p:sp>
          <p:nvSpPr>
            <p:cNvPr id="1051" name="Freeform 11">
              <a:extLst>
                <a:ext uri="{FF2B5EF4-FFF2-40B4-BE49-F238E27FC236}">
                  <a16:creationId xmlns:a16="http://schemas.microsoft.com/office/drawing/2014/main" id="{52E8C31C-D145-000A-046F-F0B623A81F1F}"/>
                </a:ext>
              </a:extLst>
            </p:cNvPr>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2">
              <a:extLst>
                <a:ext uri="{FF2B5EF4-FFF2-40B4-BE49-F238E27FC236}">
                  <a16:creationId xmlns:a16="http://schemas.microsoft.com/office/drawing/2014/main" id="{E0A1B180-BF41-4A7E-A470-691EC53F0312}"/>
                </a:ext>
              </a:extLst>
            </p:cNvPr>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3">
              <a:extLst>
                <a:ext uri="{FF2B5EF4-FFF2-40B4-BE49-F238E27FC236}">
                  <a16:creationId xmlns:a16="http://schemas.microsoft.com/office/drawing/2014/main" id="{B3B0482F-FCED-69E5-370A-EA64CC699902}"/>
                </a:ext>
              </a:extLst>
            </p:cNvPr>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4">
              <a:extLst>
                <a:ext uri="{FF2B5EF4-FFF2-40B4-BE49-F238E27FC236}">
                  <a16:creationId xmlns:a16="http://schemas.microsoft.com/office/drawing/2014/main" id="{50FDA1C5-9D30-DC0E-A9B6-DFF7BBA7D786}"/>
                </a:ext>
              </a:extLst>
            </p:cNvPr>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15">
              <a:extLst>
                <a:ext uri="{FF2B5EF4-FFF2-40B4-BE49-F238E27FC236}">
                  <a16:creationId xmlns:a16="http://schemas.microsoft.com/office/drawing/2014/main" id="{4ECE5D1D-138F-F52F-DE0F-9985DADE93AC}"/>
                </a:ext>
              </a:extLst>
            </p:cNvPr>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16">
              <a:extLst>
                <a:ext uri="{FF2B5EF4-FFF2-40B4-BE49-F238E27FC236}">
                  <a16:creationId xmlns:a16="http://schemas.microsoft.com/office/drawing/2014/main" id="{DA581BB9-C0E9-E993-8B7D-9357F13E2FC6}"/>
                </a:ext>
              </a:extLst>
            </p:cNvPr>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17">
              <a:extLst>
                <a:ext uri="{FF2B5EF4-FFF2-40B4-BE49-F238E27FC236}">
                  <a16:creationId xmlns:a16="http://schemas.microsoft.com/office/drawing/2014/main" id="{B7D0804E-D605-C958-DFBE-6EF6E813727C}"/>
                </a:ext>
              </a:extLst>
            </p:cNvPr>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8" name="Freeform 18">
              <a:extLst>
                <a:ext uri="{FF2B5EF4-FFF2-40B4-BE49-F238E27FC236}">
                  <a16:creationId xmlns:a16="http://schemas.microsoft.com/office/drawing/2014/main" id="{C1D350C8-78F0-8300-6F42-42FDEC7F933B}"/>
                </a:ext>
              </a:extLst>
            </p:cNvPr>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9" name="Freeform 19">
              <a:extLst>
                <a:ext uri="{FF2B5EF4-FFF2-40B4-BE49-F238E27FC236}">
                  <a16:creationId xmlns:a16="http://schemas.microsoft.com/office/drawing/2014/main" id="{90D12592-6A87-5318-C34D-6B2D0F094EA1}"/>
                </a:ext>
              </a:extLst>
            </p:cNvPr>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0" name="Group 20">
              <a:extLst>
                <a:ext uri="{FF2B5EF4-FFF2-40B4-BE49-F238E27FC236}">
                  <a16:creationId xmlns:a16="http://schemas.microsoft.com/office/drawing/2014/main" id="{D8B08234-3F5E-FD3D-4228-9A6024410F32}"/>
                </a:ext>
              </a:extLst>
            </p:cNvPr>
            <p:cNvGrpSpPr>
              <a:grpSpLocks/>
            </p:cNvGrpSpPr>
            <p:nvPr userDrawn="1"/>
          </p:nvGrpSpPr>
          <p:grpSpPr bwMode="auto">
            <a:xfrm>
              <a:off x="5" y="3490"/>
              <a:ext cx="1124" cy="780"/>
              <a:chOff x="5" y="3490"/>
              <a:chExt cx="1124" cy="780"/>
            </a:xfrm>
          </p:grpSpPr>
          <p:grpSp>
            <p:nvGrpSpPr>
              <p:cNvPr id="1061" name="Group 21">
                <a:extLst>
                  <a:ext uri="{FF2B5EF4-FFF2-40B4-BE49-F238E27FC236}">
                    <a16:creationId xmlns:a16="http://schemas.microsoft.com/office/drawing/2014/main" id="{23C951F4-8413-D2F9-768E-D464E580A3D2}"/>
                  </a:ext>
                </a:extLst>
              </p:cNvPr>
              <p:cNvGrpSpPr>
                <a:grpSpLocks/>
              </p:cNvGrpSpPr>
              <p:nvPr userDrawn="1"/>
            </p:nvGrpSpPr>
            <p:grpSpPr bwMode="auto">
              <a:xfrm>
                <a:off x="499" y="3562"/>
                <a:ext cx="548" cy="708"/>
                <a:chOff x="499" y="3562"/>
                <a:chExt cx="548" cy="708"/>
              </a:xfrm>
            </p:grpSpPr>
            <p:sp>
              <p:nvSpPr>
                <p:cNvPr id="1074" name="Freeform 22">
                  <a:extLst>
                    <a:ext uri="{FF2B5EF4-FFF2-40B4-BE49-F238E27FC236}">
                      <a16:creationId xmlns:a16="http://schemas.microsoft.com/office/drawing/2014/main" id="{F9584D60-EA53-A1D5-7A3E-9DBCAEE7A46E}"/>
                    </a:ext>
                  </a:extLst>
                </p:cNvPr>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5" name="Freeform 23">
                  <a:extLst>
                    <a:ext uri="{FF2B5EF4-FFF2-40B4-BE49-F238E27FC236}">
                      <a16:creationId xmlns:a16="http://schemas.microsoft.com/office/drawing/2014/main" id="{B20C0E67-A291-BFD8-C1EF-C5609D8D5E3F}"/>
                    </a:ext>
                  </a:extLst>
                </p:cNvPr>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6" name="Freeform 24">
                  <a:extLst>
                    <a:ext uri="{FF2B5EF4-FFF2-40B4-BE49-F238E27FC236}">
                      <a16:creationId xmlns:a16="http://schemas.microsoft.com/office/drawing/2014/main" id="{FAC364F6-D4E3-85D7-BAC4-A764F868F6F3}"/>
                    </a:ext>
                  </a:extLst>
                </p:cNvPr>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62" name="Freeform 25">
                <a:extLst>
                  <a:ext uri="{FF2B5EF4-FFF2-40B4-BE49-F238E27FC236}">
                    <a16:creationId xmlns:a16="http://schemas.microsoft.com/office/drawing/2014/main" id="{A1510AB5-CBA7-2276-9CE1-2684FB05529A}"/>
                  </a:ext>
                </a:extLst>
              </p:cNvPr>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26">
                <a:extLst>
                  <a:ext uri="{FF2B5EF4-FFF2-40B4-BE49-F238E27FC236}">
                    <a16:creationId xmlns:a16="http://schemas.microsoft.com/office/drawing/2014/main" id="{B27B3E25-FB97-F02D-2DEC-B2ACDCCB2B8A}"/>
                  </a:ext>
                </a:extLst>
              </p:cNvPr>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27">
                <a:extLst>
                  <a:ext uri="{FF2B5EF4-FFF2-40B4-BE49-F238E27FC236}">
                    <a16:creationId xmlns:a16="http://schemas.microsoft.com/office/drawing/2014/main" id="{380F4762-0B79-EB6C-275B-1C7734FDAF4A}"/>
                  </a:ext>
                </a:extLst>
              </p:cNvPr>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5" name="Group 28">
                <a:extLst>
                  <a:ext uri="{FF2B5EF4-FFF2-40B4-BE49-F238E27FC236}">
                    <a16:creationId xmlns:a16="http://schemas.microsoft.com/office/drawing/2014/main" id="{F00B784E-068B-8859-E14C-206FA4235276}"/>
                  </a:ext>
                </a:extLst>
              </p:cNvPr>
              <p:cNvGrpSpPr>
                <a:grpSpLocks/>
              </p:cNvGrpSpPr>
              <p:nvPr userDrawn="1"/>
            </p:nvGrpSpPr>
            <p:grpSpPr bwMode="auto">
              <a:xfrm>
                <a:off x="5" y="3490"/>
                <a:ext cx="1124" cy="678"/>
                <a:chOff x="5" y="3490"/>
                <a:chExt cx="1124" cy="678"/>
              </a:xfrm>
            </p:grpSpPr>
            <p:sp>
              <p:nvSpPr>
                <p:cNvPr id="1066" name="Freeform 29">
                  <a:extLst>
                    <a:ext uri="{FF2B5EF4-FFF2-40B4-BE49-F238E27FC236}">
                      <a16:creationId xmlns:a16="http://schemas.microsoft.com/office/drawing/2014/main" id="{47195CF2-DB41-4AE7-E8DF-5F48D8141DC4}"/>
                    </a:ext>
                  </a:extLst>
                </p:cNvPr>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7" name="Freeform 30">
                  <a:extLst>
                    <a:ext uri="{FF2B5EF4-FFF2-40B4-BE49-F238E27FC236}">
                      <a16:creationId xmlns:a16="http://schemas.microsoft.com/office/drawing/2014/main" id="{3247A2AC-A1B8-54B1-7144-9277D6498575}"/>
                    </a:ext>
                  </a:extLst>
                </p:cNvPr>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8" name="Freeform 31">
                  <a:extLst>
                    <a:ext uri="{FF2B5EF4-FFF2-40B4-BE49-F238E27FC236}">
                      <a16:creationId xmlns:a16="http://schemas.microsoft.com/office/drawing/2014/main" id="{11D37743-7F9C-0B27-09BA-BDA517A57606}"/>
                    </a:ext>
                  </a:extLst>
                </p:cNvPr>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9" name="Freeform 32">
                  <a:extLst>
                    <a:ext uri="{FF2B5EF4-FFF2-40B4-BE49-F238E27FC236}">
                      <a16:creationId xmlns:a16="http://schemas.microsoft.com/office/drawing/2014/main" id="{D92B0F43-7F9B-4B79-A978-83064DF1C33B}"/>
                    </a:ext>
                  </a:extLst>
                </p:cNvPr>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0" name="Freeform 33">
                  <a:extLst>
                    <a:ext uri="{FF2B5EF4-FFF2-40B4-BE49-F238E27FC236}">
                      <a16:creationId xmlns:a16="http://schemas.microsoft.com/office/drawing/2014/main" id="{8E6D3EF0-20D0-5699-866A-65D29778F1F5}"/>
                    </a:ext>
                  </a:extLst>
                </p:cNvPr>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1" name="Freeform 34">
                  <a:extLst>
                    <a:ext uri="{FF2B5EF4-FFF2-40B4-BE49-F238E27FC236}">
                      <a16:creationId xmlns:a16="http://schemas.microsoft.com/office/drawing/2014/main" id="{85A55DE5-1D68-2767-09C0-0B87906574F2}"/>
                    </a:ext>
                  </a:extLst>
                </p:cNvPr>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2" name="Freeform 35">
                  <a:extLst>
                    <a:ext uri="{FF2B5EF4-FFF2-40B4-BE49-F238E27FC236}">
                      <a16:creationId xmlns:a16="http://schemas.microsoft.com/office/drawing/2014/main" id="{C8ADFC84-4D48-1482-9D94-50DC888ACCFB}"/>
                    </a:ext>
                  </a:extLst>
                </p:cNvPr>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3" name="Freeform 36">
                  <a:extLst>
                    <a:ext uri="{FF2B5EF4-FFF2-40B4-BE49-F238E27FC236}">
                      <a16:creationId xmlns:a16="http://schemas.microsoft.com/office/drawing/2014/main" id="{C3571AF8-EE89-97EF-D123-0BF0EC858B5E}"/>
                    </a:ext>
                  </a:extLst>
                </p:cNvPr>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1035" name="Group 37">
            <a:extLst>
              <a:ext uri="{FF2B5EF4-FFF2-40B4-BE49-F238E27FC236}">
                <a16:creationId xmlns:a16="http://schemas.microsoft.com/office/drawing/2014/main" id="{150411B9-E7D5-8CAB-4068-94695AB0FEC0}"/>
              </a:ext>
            </a:extLst>
          </p:cNvPr>
          <p:cNvGrpSpPr>
            <a:grpSpLocks/>
          </p:cNvGrpSpPr>
          <p:nvPr/>
        </p:nvGrpSpPr>
        <p:grpSpPr bwMode="auto">
          <a:xfrm>
            <a:off x="8680450" y="2116138"/>
            <a:ext cx="385763" cy="4308475"/>
            <a:chOff x="5468" y="1333"/>
            <a:chExt cx="243" cy="2714"/>
          </a:xfrm>
        </p:grpSpPr>
        <p:sp>
          <p:nvSpPr>
            <p:cNvPr id="1049" name="Freeform 38">
              <a:extLst>
                <a:ext uri="{FF2B5EF4-FFF2-40B4-BE49-F238E27FC236}">
                  <a16:creationId xmlns:a16="http://schemas.microsoft.com/office/drawing/2014/main" id="{6572DD26-2F4F-FAC5-52CC-FBC0EDA7D3D0}"/>
                </a:ext>
              </a:extLst>
            </p:cNvPr>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39">
              <a:extLst>
                <a:ext uri="{FF2B5EF4-FFF2-40B4-BE49-F238E27FC236}">
                  <a16:creationId xmlns:a16="http://schemas.microsoft.com/office/drawing/2014/main" id="{E93D8252-3162-20EF-2A62-29E040B108A2}"/>
                </a:ext>
              </a:extLst>
            </p:cNvPr>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6" name="Group 40">
            <a:extLst>
              <a:ext uri="{FF2B5EF4-FFF2-40B4-BE49-F238E27FC236}">
                <a16:creationId xmlns:a16="http://schemas.microsoft.com/office/drawing/2014/main" id="{2D593C06-CD80-3782-9064-BA7B1CD79A8B}"/>
              </a:ext>
            </a:extLst>
          </p:cNvPr>
          <p:cNvGrpSpPr>
            <a:grpSpLocks/>
          </p:cNvGrpSpPr>
          <p:nvPr/>
        </p:nvGrpSpPr>
        <p:grpSpPr bwMode="auto">
          <a:xfrm>
            <a:off x="7318375" y="90488"/>
            <a:ext cx="2133600" cy="1911350"/>
            <a:chOff x="4610" y="57"/>
            <a:chExt cx="1344" cy="1204"/>
          </a:xfrm>
        </p:grpSpPr>
        <p:grpSp>
          <p:nvGrpSpPr>
            <p:cNvPr id="1037" name="Group 41">
              <a:extLst>
                <a:ext uri="{FF2B5EF4-FFF2-40B4-BE49-F238E27FC236}">
                  <a16:creationId xmlns:a16="http://schemas.microsoft.com/office/drawing/2014/main" id="{20FC5F38-CA17-7576-DAB5-2B5EE7FFEEDF}"/>
                </a:ext>
              </a:extLst>
            </p:cNvPr>
            <p:cNvGrpSpPr>
              <a:grpSpLocks/>
            </p:cNvGrpSpPr>
            <p:nvPr userDrawn="1"/>
          </p:nvGrpSpPr>
          <p:grpSpPr bwMode="auto">
            <a:xfrm>
              <a:off x="4610" y="57"/>
              <a:ext cx="1344" cy="1204"/>
              <a:chOff x="4610" y="57"/>
              <a:chExt cx="1344" cy="1204"/>
            </a:xfrm>
          </p:grpSpPr>
          <p:sp>
            <p:nvSpPr>
              <p:cNvPr id="1039" name="Freeform 42">
                <a:extLst>
                  <a:ext uri="{FF2B5EF4-FFF2-40B4-BE49-F238E27FC236}">
                    <a16:creationId xmlns:a16="http://schemas.microsoft.com/office/drawing/2014/main" id="{68B9E181-1E15-81E9-BC56-B5E2A19CAEA5}"/>
                  </a:ext>
                </a:extLst>
              </p:cNvPr>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40" name="Group 43">
                <a:extLst>
                  <a:ext uri="{FF2B5EF4-FFF2-40B4-BE49-F238E27FC236}">
                    <a16:creationId xmlns:a16="http://schemas.microsoft.com/office/drawing/2014/main" id="{30AF67D9-F599-FA5C-1807-BD82EEDE583C}"/>
                  </a:ext>
                </a:extLst>
              </p:cNvPr>
              <p:cNvGrpSpPr>
                <a:grpSpLocks/>
              </p:cNvGrpSpPr>
              <p:nvPr userDrawn="1"/>
            </p:nvGrpSpPr>
            <p:grpSpPr bwMode="auto">
              <a:xfrm>
                <a:off x="4610" y="57"/>
                <a:ext cx="1344" cy="985"/>
                <a:chOff x="4610" y="57"/>
                <a:chExt cx="1344" cy="985"/>
              </a:xfrm>
            </p:grpSpPr>
            <p:sp>
              <p:nvSpPr>
                <p:cNvPr id="1041" name="Freeform 44">
                  <a:extLst>
                    <a:ext uri="{FF2B5EF4-FFF2-40B4-BE49-F238E27FC236}">
                      <a16:creationId xmlns:a16="http://schemas.microsoft.com/office/drawing/2014/main" id="{3AC6F1BB-DD9B-7507-511C-30B4BDDCD7CD}"/>
                    </a:ext>
                  </a:extLst>
                </p:cNvPr>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45">
                  <a:extLst>
                    <a:ext uri="{FF2B5EF4-FFF2-40B4-BE49-F238E27FC236}">
                      <a16:creationId xmlns:a16="http://schemas.microsoft.com/office/drawing/2014/main" id="{15E2174D-3A5C-9D30-1FD8-2D9E0C3C43C0}"/>
                    </a:ext>
                  </a:extLst>
                </p:cNvPr>
                <p:cNvSpPr>
                  <a:spLocks/>
                </p:cNvSpPr>
                <p:nvPr userDrawn="1"/>
              </p:nvSpPr>
              <p:spPr bwMode="auto">
                <a:xfrm rot="-3172564">
                  <a:off x="5050" y="330"/>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46">
                  <a:extLst>
                    <a:ext uri="{FF2B5EF4-FFF2-40B4-BE49-F238E27FC236}">
                      <a16:creationId xmlns:a16="http://schemas.microsoft.com/office/drawing/2014/main" id="{086FBDA1-A827-F0DE-6206-6D6AA181BE02}"/>
                    </a:ext>
                  </a:extLst>
                </p:cNvPr>
                <p:cNvSpPr>
                  <a:spLocks/>
                </p:cNvSpPr>
                <p:nvPr userDrawn="1"/>
              </p:nvSpPr>
              <p:spPr bwMode="auto">
                <a:xfrm rot="-3172564">
                  <a:off x="4860" y="180"/>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47">
                  <a:extLst>
                    <a:ext uri="{FF2B5EF4-FFF2-40B4-BE49-F238E27FC236}">
                      <a16:creationId xmlns:a16="http://schemas.microsoft.com/office/drawing/2014/main" id="{3CD1FE97-41FD-9C84-BF75-C55FD6205646}"/>
                    </a:ext>
                  </a:extLst>
                </p:cNvPr>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48">
                  <a:extLst>
                    <a:ext uri="{FF2B5EF4-FFF2-40B4-BE49-F238E27FC236}">
                      <a16:creationId xmlns:a16="http://schemas.microsoft.com/office/drawing/2014/main" id="{5B5BBE61-5C9A-7FD6-339E-8C9DAA2FDDD6}"/>
                    </a:ext>
                  </a:extLst>
                </p:cNvPr>
                <p:cNvSpPr>
                  <a:spLocks/>
                </p:cNvSpPr>
                <p:nvPr userDrawn="1"/>
              </p:nvSpPr>
              <p:spPr bwMode="auto">
                <a:xfrm rot="-3172564">
                  <a:off x="5299" y="895"/>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49">
                  <a:extLst>
                    <a:ext uri="{FF2B5EF4-FFF2-40B4-BE49-F238E27FC236}">
                      <a16:creationId xmlns:a16="http://schemas.microsoft.com/office/drawing/2014/main" id="{C6E6445C-D780-B4BA-0C55-282C3DBFE7DF}"/>
                    </a:ext>
                  </a:extLst>
                </p:cNvPr>
                <p:cNvSpPr>
                  <a:spLocks/>
                </p:cNvSpPr>
                <p:nvPr userDrawn="1"/>
              </p:nvSpPr>
              <p:spPr bwMode="auto">
                <a:xfrm rot="-3172564">
                  <a:off x="5253" y="804"/>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50">
                  <a:extLst>
                    <a:ext uri="{FF2B5EF4-FFF2-40B4-BE49-F238E27FC236}">
                      <a16:creationId xmlns:a16="http://schemas.microsoft.com/office/drawing/2014/main" id="{C06B61D4-39DA-277B-3513-69FD44D79EE8}"/>
                    </a:ext>
                  </a:extLst>
                </p:cNvPr>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51">
                  <a:extLst>
                    <a:ext uri="{FF2B5EF4-FFF2-40B4-BE49-F238E27FC236}">
                      <a16:creationId xmlns:a16="http://schemas.microsoft.com/office/drawing/2014/main" id="{12F47DEE-1004-EE01-A26B-CDEE70EDD45F}"/>
                    </a:ext>
                  </a:extLst>
                </p:cNvPr>
                <p:cNvSpPr>
                  <a:spLocks/>
                </p:cNvSpPr>
                <p:nvPr userDrawn="1"/>
              </p:nvSpPr>
              <p:spPr bwMode="auto">
                <a:xfrm rot="-3172564">
                  <a:off x="4949" y="140"/>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038" name="Line 52">
              <a:extLst>
                <a:ext uri="{FF2B5EF4-FFF2-40B4-BE49-F238E27FC236}">
                  <a16:creationId xmlns:a16="http://schemas.microsoft.com/office/drawing/2014/main" id="{E5DD75C3-E291-709D-F823-4E7E701A2F05}"/>
                </a:ext>
              </a:extLst>
            </p:cNvPr>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0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0917753E-8B19-4659-B548-0A87B2F8EC9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3E588141-827E-034B-8B9C-7FF98987D16A}" type="slidenum">
              <a:rPr lang="en-US" altLang="en-US" sz="1400"/>
              <a:pPr>
                <a:spcBef>
                  <a:spcPct val="0"/>
                </a:spcBef>
                <a:buFontTx/>
                <a:buNone/>
              </a:pPr>
              <a:t>1</a:t>
            </a:fld>
            <a:endParaRPr lang="en-US" altLang="en-US" sz="1400"/>
          </a:p>
        </p:txBody>
      </p:sp>
      <p:sp>
        <p:nvSpPr>
          <p:cNvPr id="47106" name="Rectangle 2">
            <a:extLst>
              <a:ext uri="{FF2B5EF4-FFF2-40B4-BE49-F238E27FC236}">
                <a16:creationId xmlns:a16="http://schemas.microsoft.com/office/drawing/2014/main" id="{A48CBFC2-007A-3EE6-A1A0-5A01A9D2BD49}"/>
              </a:ext>
            </a:extLst>
          </p:cNvPr>
          <p:cNvSpPr>
            <a:spLocks noGrp="1" noChangeArrowheads="1"/>
          </p:cNvSpPr>
          <p:nvPr>
            <p:ph type="ctrTitle"/>
          </p:nvPr>
        </p:nvSpPr>
        <p:spPr/>
        <p:txBody>
          <a:bodyPr/>
          <a:lstStyle/>
          <a:p>
            <a:pPr eaLnBrk="1" hangingPunct="1">
              <a:defRPr/>
            </a:pPr>
            <a:r>
              <a:rPr lang="en-US" dirty="0"/>
              <a:t>Annual Title 1 Parent Meeting</a:t>
            </a:r>
          </a:p>
        </p:txBody>
      </p:sp>
      <p:sp>
        <p:nvSpPr>
          <p:cNvPr id="47107" name="Rectangle 3">
            <a:extLst>
              <a:ext uri="{FF2B5EF4-FFF2-40B4-BE49-F238E27FC236}">
                <a16:creationId xmlns:a16="http://schemas.microsoft.com/office/drawing/2014/main" id="{F12C1800-FAE2-EBF9-5714-0AA0C6E65CD0}"/>
              </a:ext>
            </a:extLst>
          </p:cNvPr>
          <p:cNvSpPr>
            <a:spLocks noGrp="1" noChangeArrowheads="1"/>
          </p:cNvSpPr>
          <p:nvPr>
            <p:ph type="subTitle" idx="1"/>
          </p:nvPr>
        </p:nvSpPr>
        <p:spPr>
          <a:xfrm>
            <a:off x="0" y="3767777"/>
            <a:ext cx="9144000" cy="1905000"/>
          </a:xfrm>
        </p:spPr>
        <p:txBody>
          <a:bodyPr/>
          <a:lstStyle/>
          <a:p>
            <a:pPr eaLnBrk="1" hangingPunct="1">
              <a:lnSpc>
                <a:spcPct val="80000"/>
              </a:lnSpc>
              <a:defRPr/>
            </a:pPr>
            <a:r>
              <a:rPr lang="en-US" sz="2000" b="1" dirty="0"/>
              <a:t> </a:t>
            </a:r>
          </a:p>
          <a:p>
            <a:pPr eaLnBrk="1" hangingPunct="1">
              <a:lnSpc>
                <a:spcPct val="80000"/>
              </a:lnSpc>
              <a:defRPr/>
            </a:pPr>
            <a:r>
              <a:rPr lang="en-US" sz="3200" b="1" dirty="0"/>
              <a:t>Jackson Elementary School</a:t>
            </a:r>
          </a:p>
          <a:p>
            <a:pPr eaLnBrk="1" hangingPunct="1">
              <a:lnSpc>
                <a:spcPct val="80000"/>
              </a:lnSpc>
              <a:defRPr/>
            </a:pPr>
            <a:endParaRPr lang="en-US" sz="2000" b="1" dirty="0"/>
          </a:p>
          <a:p>
            <a:pPr eaLnBrk="1" hangingPunct="1">
              <a:lnSpc>
                <a:spcPct val="80000"/>
              </a:lnSpc>
              <a:defRPr/>
            </a:pPr>
            <a:r>
              <a:rPr lang="en-US" sz="2000" b="1" dirty="0"/>
              <a:t>Morning Meeting – Monday, August 15, 2022, 8:30 a.m.</a:t>
            </a:r>
          </a:p>
          <a:p>
            <a:pPr eaLnBrk="1" hangingPunct="1">
              <a:lnSpc>
                <a:spcPct val="80000"/>
              </a:lnSpc>
              <a:defRPr/>
            </a:pPr>
            <a:r>
              <a:rPr lang="en-US" sz="2000" b="1" dirty="0"/>
              <a:t>&amp;</a:t>
            </a:r>
          </a:p>
          <a:p>
            <a:pPr eaLnBrk="1" hangingPunct="1">
              <a:lnSpc>
                <a:spcPct val="80000"/>
              </a:lnSpc>
              <a:defRPr/>
            </a:pPr>
            <a:r>
              <a:rPr lang="en-US" sz="2000" b="1" dirty="0"/>
              <a:t>Afternoon Meeting – Thursday, August 18, 2022, 4:30 p.m.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Effect transition="in" filter="fade">
                                      <p:cBhvr>
                                        <p:cTn id="7" dur="800">
                                          <p:stCondLst>
                                            <p:cond delay="0"/>
                                          </p:stCondLst>
                                        </p:cTn>
                                        <p:tgtEl>
                                          <p:spTgt spid="47106"/>
                                        </p:tgtEl>
                                      </p:cBhvr>
                                    </p:animEffect>
                                    <p:anim calcmode="lin" valueType="num">
                                      <p:cBhvr>
                                        <p:cTn id="8" dur="800" fill="hold">
                                          <p:stCondLst>
                                            <p:cond delay="0"/>
                                          </p:stCondLst>
                                        </p:cTn>
                                        <p:tgtEl>
                                          <p:spTgt spid="47106"/>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47106"/>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4710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7107">
                                            <p:txEl>
                                              <p:pRg st="0" end="0"/>
                                            </p:txEl>
                                          </p:spTgt>
                                        </p:tgtEl>
                                        <p:attrNameLst>
                                          <p:attrName>style.visibility</p:attrName>
                                        </p:attrNameLst>
                                      </p:cBhvr>
                                      <p:to>
                                        <p:strVal val="visible"/>
                                      </p:to>
                                    </p:set>
                                    <p:animEffect transition="in" filter="slide(fromBottom)">
                                      <p:cBhvr>
                                        <p:cTn id="15" dur="500">
                                          <p:stCondLst>
                                            <p:cond delay="0"/>
                                          </p:stCondLst>
                                        </p:cTn>
                                        <p:tgtEl>
                                          <p:spTgt spid="4710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7107">
                                            <p:txEl>
                                              <p:pRg st="1" end="1"/>
                                            </p:txEl>
                                          </p:spTgt>
                                        </p:tgtEl>
                                        <p:attrNameLst>
                                          <p:attrName>style.visibility</p:attrName>
                                        </p:attrNameLst>
                                      </p:cBhvr>
                                      <p:to>
                                        <p:strVal val="visible"/>
                                      </p:to>
                                    </p:set>
                                    <p:animEffect transition="in" filter="slide(fromBottom)">
                                      <p:cBhvr>
                                        <p:cTn id="20" dur="500">
                                          <p:stCondLst>
                                            <p:cond delay="0"/>
                                          </p:stCondLst>
                                        </p:cTn>
                                        <p:tgtEl>
                                          <p:spTgt spid="4710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Effect transition="in" filter="slide(fromBottom)">
                                      <p:cBhvr>
                                        <p:cTn id="25" dur="500">
                                          <p:stCondLst>
                                            <p:cond delay="0"/>
                                          </p:stCondLst>
                                        </p:cTn>
                                        <p:tgtEl>
                                          <p:spTgt spid="4710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7107">
                                            <p:txEl>
                                              <p:pRg st="4" end="4"/>
                                            </p:txEl>
                                          </p:spTgt>
                                        </p:tgtEl>
                                        <p:attrNameLst>
                                          <p:attrName>style.visibility</p:attrName>
                                        </p:attrNameLst>
                                      </p:cBhvr>
                                      <p:to>
                                        <p:strVal val="visible"/>
                                      </p:to>
                                    </p:set>
                                    <p:animEffect transition="in" filter="slide(fromBottom)">
                                      <p:cBhvr>
                                        <p:cTn id="30" dur="500">
                                          <p:stCondLst>
                                            <p:cond delay="0"/>
                                          </p:stCondLst>
                                        </p:cTn>
                                        <p:tgtEl>
                                          <p:spTgt spid="4710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47107">
                                            <p:txEl>
                                              <p:pRg st="5" end="5"/>
                                            </p:txEl>
                                          </p:spTgt>
                                        </p:tgtEl>
                                        <p:attrNameLst>
                                          <p:attrName>style.visibility</p:attrName>
                                        </p:attrNameLst>
                                      </p:cBhvr>
                                      <p:to>
                                        <p:strVal val="visible"/>
                                      </p:to>
                                    </p:set>
                                    <p:animEffect transition="in" filter="slide(fromBottom)">
                                      <p:cBhvr>
                                        <p:cTn id="35" dur="500">
                                          <p:stCondLst>
                                            <p:cond delay="0"/>
                                          </p:stCondLst>
                                        </p:cTn>
                                        <p:tgtEl>
                                          <p:spTgt spid="471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63686D79-1183-5A73-F612-C1F65DB082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10CCA0E4-5953-6B4E-821B-121A39D164D4}" type="slidenum">
              <a:rPr lang="en-US" altLang="en-US" sz="1400"/>
              <a:pPr>
                <a:spcBef>
                  <a:spcPct val="0"/>
                </a:spcBef>
                <a:buFontTx/>
                <a:buNone/>
              </a:pPr>
              <a:t>10</a:t>
            </a:fld>
            <a:endParaRPr lang="en-US" altLang="en-US" sz="1400"/>
          </a:p>
        </p:txBody>
      </p:sp>
      <p:sp>
        <p:nvSpPr>
          <p:cNvPr id="14339" name="Rectangle 2">
            <a:extLst>
              <a:ext uri="{FF2B5EF4-FFF2-40B4-BE49-F238E27FC236}">
                <a16:creationId xmlns:a16="http://schemas.microsoft.com/office/drawing/2014/main" id="{323970AF-52F5-D4F3-E0FF-89E93C91B55B}"/>
              </a:ext>
            </a:extLst>
          </p:cNvPr>
          <p:cNvSpPr>
            <a:spLocks noGrp="1" noChangeArrowheads="1"/>
          </p:cNvSpPr>
          <p:nvPr>
            <p:ph type="title"/>
          </p:nvPr>
        </p:nvSpPr>
        <p:spPr>
          <a:xfrm>
            <a:off x="457200" y="-152400"/>
            <a:ext cx="8001000" cy="1600200"/>
          </a:xfrm>
        </p:spPr>
        <p:txBody>
          <a:bodyPr/>
          <a:lstStyle/>
          <a:p>
            <a:pPr eaLnBrk="1" hangingPunct="1"/>
            <a:br>
              <a:rPr lang="es-ES" altLang="en-US"/>
            </a:br>
            <a:r>
              <a:rPr lang="es-ES" altLang="en-US"/>
              <a:t>Nuestros datos de rendimiento escolar</a:t>
            </a:r>
            <a:endParaRPr lang="en-US" altLang="en-US"/>
          </a:p>
        </p:txBody>
      </p:sp>
      <p:sp>
        <p:nvSpPr>
          <p:cNvPr id="14340" name="Rectangle 3">
            <a:extLst>
              <a:ext uri="{FF2B5EF4-FFF2-40B4-BE49-F238E27FC236}">
                <a16:creationId xmlns:a16="http://schemas.microsoft.com/office/drawing/2014/main" id="{FEE85A18-26DC-F768-9F2A-81C19699EEE7}"/>
              </a:ext>
            </a:extLst>
          </p:cNvPr>
          <p:cNvSpPr>
            <a:spLocks noGrp="1" noChangeArrowheads="1"/>
          </p:cNvSpPr>
          <p:nvPr>
            <p:ph type="body" idx="1"/>
          </p:nvPr>
        </p:nvSpPr>
        <p:spPr>
          <a:xfrm>
            <a:off x="457200" y="1676400"/>
            <a:ext cx="8229600" cy="3657600"/>
          </a:xfrm>
        </p:spPr>
        <p:txBody>
          <a:bodyPr/>
          <a:lstStyle/>
          <a:p>
            <a:pPr algn="ctr" eaLnBrk="1" hangingPunct="1">
              <a:buFontTx/>
              <a:buNone/>
            </a:pPr>
            <a:r>
              <a:rPr lang="es-ES" altLang="en-US" dirty="0"/>
              <a:t>Bajo la Ley </a:t>
            </a:r>
            <a:r>
              <a:rPr lang="es-ES" altLang="en-US" dirty="0" err="1"/>
              <a:t>Every</a:t>
            </a:r>
            <a:r>
              <a:rPr lang="es-ES" altLang="en-US" dirty="0"/>
              <a:t> </a:t>
            </a:r>
            <a:r>
              <a:rPr lang="es-ES" altLang="en-US" dirty="0" err="1"/>
              <a:t>Student</a:t>
            </a:r>
            <a:r>
              <a:rPr lang="es-ES" altLang="en-US" dirty="0"/>
              <a:t> </a:t>
            </a:r>
            <a:r>
              <a:rPr lang="es-ES" altLang="en-US" dirty="0" err="1"/>
              <a:t>Succeeds</a:t>
            </a:r>
            <a:r>
              <a:rPr lang="es-ES" altLang="en-US" dirty="0"/>
              <a:t> </a:t>
            </a:r>
            <a:r>
              <a:rPr lang="es-ES" altLang="en-US" dirty="0" err="1"/>
              <a:t>Act</a:t>
            </a:r>
            <a:r>
              <a:rPr lang="es-ES" altLang="en-US" dirty="0"/>
              <a:t> (ESSA), el Departamento de Educación de TN publica el informe anual sobre el desempeño de las escuelas en todo el estado. Este informe identifica si las escuelas han logrado un “Progreso anual adecuado” (AYP). </a:t>
            </a:r>
            <a:endParaRPr lang="en-US" alt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6">
            <a:extLst>
              <a:ext uri="{FF2B5EF4-FFF2-40B4-BE49-F238E27FC236}">
                <a16:creationId xmlns:a16="http://schemas.microsoft.com/office/drawing/2014/main" id="{55E2D075-7DDB-FBCC-674F-9A73D410B35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0D24B19A-0F5F-6345-801A-36A0A6B86ABE}" type="slidenum">
              <a:rPr lang="en-US" altLang="en-US" sz="1400"/>
              <a:pPr>
                <a:spcBef>
                  <a:spcPct val="0"/>
                </a:spcBef>
                <a:buFontTx/>
                <a:buNone/>
              </a:pPr>
              <a:t>11</a:t>
            </a:fld>
            <a:endParaRPr lang="en-US" altLang="en-US" sz="1400"/>
          </a:p>
        </p:txBody>
      </p:sp>
      <p:sp>
        <p:nvSpPr>
          <p:cNvPr id="49154" name="Rectangle 1026">
            <a:extLst>
              <a:ext uri="{FF2B5EF4-FFF2-40B4-BE49-F238E27FC236}">
                <a16:creationId xmlns:a16="http://schemas.microsoft.com/office/drawing/2014/main" id="{705ED42A-9EB8-E161-BE02-8C21A683183C}"/>
              </a:ext>
            </a:extLst>
          </p:cNvPr>
          <p:cNvSpPr>
            <a:spLocks noGrp="1" noChangeArrowheads="1"/>
          </p:cNvSpPr>
          <p:nvPr>
            <p:ph type="title"/>
          </p:nvPr>
        </p:nvSpPr>
        <p:spPr>
          <a:xfrm>
            <a:off x="685800" y="76200"/>
            <a:ext cx="6870700" cy="1066800"/>
          </a:xfrm>
        </p:spPr>
        <p:txBody>
          <a:bodyPr/>
          <a:lstStyle/>
          <a:p>
            <a:pPr eaLnBrk="1" hangingPunct="1"/>
            <a:r>
              <a:rPr lang="en-US" altLang="en-US" sz="4000" b="1"/>
              <a:t>Title I Funds</a:t>
            </a:r>
            <a:br>
              <a:rPr lang="en-US" altLang="en-US" sz="4000" b="1"/>
            </a:br>
            <a:r>
              <a:rPr lang="en-US" altLang="en-US" sz="1600" b="1"/>
              <a:t> [Federal Funds]</a:t>
            </a:r>
            <a:endParaRPr lang="en-US" altLang="en-US" sz="4000" b="1"/>
          </a:p>
        </p:txBody>
      </p:sp>
      <p:sp>
        <p:nvSpPr>
          <p:cNvPr id="15364" name="Rectangle 1027">
            <a:extLst>
              <a:ext uri="{FF2B5EF4-FFF2-40B4-BE49-F238E27FC236}">
                <a16:creationId xmlns:a16="http://schemas.microsoft.com/office/drawing/2014/main" id="{AA71986F-9982-58B9-6A55-11BB3AD9677A}"/>
              </a:ext>
            </a:extLst>
          </p:cNvPr>
          <p:cNvSpPr>
            <a:spLocks noGrp="1" noChangeArrowheads="1"/>
          </p:cNvSpPr>
          <p:nvPr>
            <p:ph type="body" sz="half" idx="1"/>
          </p:nvPr>
        </p:nvSpPr>
        <p:spPr>
          <a:xfrm>
            <a:off x="423863" y="2057400"/>
            <a:ext cx="5791200" cy="3352800"/>
          </a:xfrm>
        </p:spPr>
        <p:txBody>
          <a:bodyPr/>
          <a:lstStyle/>
          <a:p>
            <a:pPr eaLnBrk="1" hangingPunct="1">
              <a:lnSpc>
                <a:spcPct val="90000"/>
              </a:lnSpc>
            </a:pPr>
            <a:r>
              <a:rPr lang="en-US" altLang="en-US" sz="2800"/>
              <a:t>Allocated on basis of number of students eligible for free/reduced lunch.  Schools receive Title I funds if 40% or more of students are eligible for free/reduced lunch.</a:t>
            </a:r>
          </a:p>
        </p:txBody>
      </p:sp>
      <p:pic>
        <p:nvPicPr>
          <p:cNvPr id="15365" name="Picture 1029" descr="bs00508_">
            <a:extLst>
              <a:ext uri="{FF2B5EF4-FFF2-40B4-BE49-F238E27FC236}">
                <a16:creationId xmlns:a16="http://schemas.microsoft.com/office/drawing/2014/main" id="{E0AFE670-0C6F-FDEF-693D-3D2E0033676A}"/>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6215063" y="2544763"/>
            <a:ext cx="2624137" cy="2484437"/>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4915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6">
            <a:extLst>
              <a:ext uri="{FF2B5EF4-FFF2-40B4-BE49-F238E27FC236}">
                <a16:creationId xmlns:a16="http://schemas.microsoft.com/office/drawing/2014/main" id="{0776F1F6-4337-9347-5385-34DC41D7BE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ECB8E7BE-9EDF-4940-A13F-347E8CF2DFCC}" type="slidenum">
              <a:rPr lang="en-US" altLang="en-US" sz="1400"/>
              <a:pPr>
                <a:spcBef>
                  <a:spcPct val="0"/>
                </a:spcBef>
                <a:buFontTx/>
                <a:buNone/>
              </a:pPr>
              <a:t>12</a:t>
            </a:fld>
            <a:endParaRPr lang="en-US" altLang="en-US" sz="1400"/>
          </a:p>
        </p:txBody>
      </p:sp>
      <p:sp>
        <p:nvSpPr>
          <p:cNvPr id="49154" name="Rectangle 1026">
            <a:extLst>
              <a:ext uri="{FF2B5EF4-FFF2-40B4-BE49-F238E27FC236}">
                <a16:creationId xmlns:a16="http://schemas.microsoft.com/office/drawing/2014/main" id="{250F57E8-098C-9BC3-CA35-D6A4AAD365B0}"/>
              </a:ext>
            </a:extLst>
          </p:cNvPr>
          <p:cNvSpPr>
            <a:spLocks noGrp="1" noChangeArrowheads="1"/>
          </p:cNvSpPr>
          <p:nvPr>
            <p:ph type="title"/>
          </p:nvPr>
        </p:nvSpPr>
        <p:spPr>
          <a:xfrm>
            <a:off x="800100" y="0"/>
            <a:ext cx="6870700" cy="1066800"/>
          </a:xfrm>
        </p:spPr>
        <p:txBody>
          <a:bodyPr/>
          <a:lstStyle/>
          <a:p>
            <a:pPr eaLnBrk="1" hangingPunct="1"/>
            <a:br>
              <a:rPr lang="en-US" altLang="en-US" sz="4000" b="1"/>
            </a:br>
            <a:r>
              <a:rPr lang="en-US" altLang="en-US" b="1"/>
              <a:t>Fondos de Título I</a:t>
            </a:r>
            <a:br>
              <a:rPr lang="en-US" altLang="en-US" sz="1600" b="1"/>
            </a:br>
            <a:r>
              <a:rPr lang="en-US" altLang="en-US" sz="1600" b="1"/>
              <a:t>[Fondos federales]</a:t>
            </a:r>
          </a:p>
        </p:txBody>
      </p:sp>
      <p:sp>
        <p:nvSpPr>
          <p:cNvPr id="16388" name="Rectangle 1027">
            <a:extLst>
              <a:ext uri="{FF2B5EF4-FFF2-40B4-BE49-F238E27FC236}">
                <a16:creationId xmlns:a16="http://schemas.microsoft.com/office/drawing/2014/main" id="{0E06091A-5A0D-654F-9E22-7EF3EBEAEA6F}"/>
              </a:ext>
            </a:extLst>
          </p:cNvPr>
          <p:cNvSpPr>
            <a:spLocks noGrp="1" noChangeArrowheads="1"/>
          </p:cNvSpPr>
          <p:nvPr>
            <p:ph type="body" sz="half" idx="1"/>
          </p:nvPr>
        </p:nvSpPr>
        <p:spPr>
          <a:xfrm>
            <a:off x="457200" y="1447800"/>
            <a:ext cx="6858000" cy="3352800"/>
          </a:xfrm>
        </p:spPr>
        <p:txBody>
          <a:bodyPr/>
          <a:lstStyle/>
          <a:p>
            <a:pPr marL="0" indent="0" eaLnBrk="1" hangingPunct="1">
              <a:lnSpc>
                <a:spcPct val="90000"/>
              </a:lnSpc>
              <a:buFontTx/>
              <a:buNone/>
            </a:pPr>
            <a:r>
              <a:rPr lang="es-ES" altLang="en-US"/>
              <a:t>Asignado en base al número de estudiantes elegibles para almuerzo gratis / reducido. Las escuelas reciben fondos del Título I si el 40% o más de los estudiantes son elegibles para almuerzo gratis / reducido.</a:t>
            </a:r>
            <a:endParaRPr lang="en-US" altLang="en-US" sz="2800"/>
          </a:p>
        </p:txBody>
      </p:sp>
      <p:pic>
        <p:nvPicPr>
          <p:cNvPr id="16389" name="Picture 1029" descr="bs00508_">
            <a:extLst>
              <a:ext uri="{FF2B5EF4-FFF2-40B4-BE49-F238E27FC236}">
                <a16:creationId xmlns:a16="http://schemas.microsoft.com/office/drawing/2014/main" id="{7AC67AA0-AEFF-1961-055D-C907D0830554}"/>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215063" y="2544763"/>
            <a:ext cx="2624137" cy="2484437"/>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4915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3F94B125-54EB-5EF7-7343-8F2C4738216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23DE1067-37BA-994E-BA2E-6271844CCBCE}" type="slidenum">
              <a:rPr lang="en-US" altLang="en-US" sz="1400"/>
              <a:pPr>
                <a:spcBef>
                  <a:spcPct val="0"/>
                </a:spcBef>
                <a:buFontTx/>
                <a:buNone/>
              </a:pPr>
              <a:t>13</a:t>
            </a:fld>
            <a:endParaRPr lang="en-US" altLang="en-US" sz="1400"/>
          </a:p>
        </p:txBody>
      </p:sp>
      <p:sp>
        <p:nvSpPr>
          <p:cNvPr id="17411" name="Rectangle 2">
            <a:extLst>
              <a:ext uri="{FF2B5EF4-FFF2-40B4-BE49-F238E27FC236}">
                <a16:creationId xmlns:a16="http://schemas.microsoft.com/office/drawing/2014/main" id="{F56EFFDB-893C-A18F-5794-66FF8942189B}"/>
              </a:ext>
            </a:extLst>
          </p:cNvPr>
          <p:cNvSpPr>
            <a:spLocks noGrp="1" noChangeArrowheads="1"/>
          </p:cNvSpPr>
          <p:nvPr>
            <p:ph type="title"/>
          </p:nvPr>
        </p:nvSpPr>
        <p:spPr>
          <a:xfrm>
            <a:off x="0" y="0"/>
            <a:ext cx="8229600" cy="1600200"/>
          </a:xfrm>
        </p:spPr>
        <p:txBody>
          <a:bodyPr/>
          <a:lstStyle/>
          <a:p>
            <a:pPr eaLnBrk="1" hangingPunct="1"/>
            <a:r>
              <a:rPr lang="en-US" altLang="en-US" sz="4000" b="1"/>
              <a:t>The Title I Parent Engagement Policy</a:t>
            </a:r>
          </a:p>
        </p:txBody>
      </p:sp>
      <p:sp>
        <p:nvSpPr>
          <p:cNvPr id="17412" name="Rectangle 3">
            <a:extLst>
              <a:ext uri="{FF2B5EF4-FFF2-40B4-BE49-F238E27FC236}">
                <a16:creationId xmlns:a16="http://schemas.microsoft.com/office/drawing/2014/main" id="{4B25666A-13FC-48DD-BFA3-DD71D38D3010}"/>
              </a:ext>
            </a:extLst>
          </p:cNvPr>
          <p:cNvSpPr>
            <a:spLocks noGrp="1" noChangeArrowheads="1"/>
          </p:cNvSpPr>
          <p:nvPr>
            <p:ph type="body" idx="1"/>
          </p:nvPr>
        </p:nvSpPr>
        <p:spPr>
          <a:xfrm>
            <a:off x="1066800" y="1905000"/>
            <a:ext cx="7696200" cy="4419600"/>
          </a:xfrm>
        </p:spPr>
        <p:txBody>
          <a:bodyPr/>
          <a:lstStyle/>
          <a:p>
            <a:pPr eaLnBrk="1" hangingPunct="1">
              <a:lnSpc>
                <a:spcPct val="90000"/>
              </a:lnSpc>
              <a:buFontTx/>
              <a:buNone/>
            </a:pPr>
            <a:r>
              <a:rPr lang="en-US" altLang="en-US"/>
              <a:t>	Every Title I school, in collaboration with parents, must prepare a school level parent engagement agreement.  The Parent Involvement Policy describes how the school will involve the parents in an organized, ongoing, and timely way in the planning, review, and improvement of the Title I 	program at the school.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7FEC9C8-7237-B68C-95D8-4F6D1AE48A5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43CD8BE3-7C4F-3D4D-88AE-17FFE4AB0A29}" type="slidenum">
              <a:rPr lang="en-US" altLang="en-US" sz="1400"/>
              <a:pPr>
                <a:spcBef>
                  <a:spcPct val="0"/>
                </a:spcBef>
                <a:buFontTx/>
                <a:buNone/>
              </a:pPr>
              <a:t>14</a:t>
            </a:fld>
            <a:endParaRPr lang="en-US" altLang="en-US" sz="1400"/>
          </a:p>
        </p:txBody>
      </p:sp>
      <p:sp>
        <p:nvSpPr>
          <p:cNvPr id="18435" name="Rectangle 2">
            <a:extLst>
              <a:ext uri="{FF2B5EF4-FFF2-40B4-BE49-F238E27FC236}">
                <a16:creationId xmlns:a16="http://schemas.microsoft.com/office/drawing/2014/main" id="{77992D04-5526-D177-5F1C-62EB4FD6D401}"/>
              </a:ext>
            </a:extLst>
          </p:cNvPr>
          <p:cNvSpPr>
            <a:spLocks noGrp="1" noChangeArrowheads="1"/>
          </p:cNvSpPr>
          <p:nvPr>
            <p:ph type="title"/>
          </p:nvPr>
        </p:nvSpPr>
        <p:spPr>
          <a:xfrm>
            <a:off x="0" y="33338"/>
            <a:ext cx="8001000" cy="1600200"/>
          </a:xfrm>
        </p:spPr>
        <p:txBody>
          <a:bodyPr/>
          <a:lstStyle/>
          <a:p>
            <a:pPr eaLnBrk="1" hangingPunct="1"/>
            <a:br>
              <a:rPr lang="es-ES" altLang="en-US" sz="4000" b="1"/>
            </a:br>
            <a:r>
              <a:rPr lang="es-ES" altLang="en-US" sz="4000" b="1"/>
              <a:t>Política de participación de los padres de Título I de JES</a:t>
            </a:r>
            <a:endParaRPr lang="en-US" altLang="en-US" sz="4000" b="1"/>
          </a:p>
        </p:txBody>
      </p:sp>
      <p:sp>
        <p:nvSpPr>
          <p:cNvPr id="18436" name="Rectangle 3">
            <a:extLst>
              <a:ext uri="{FF2B5EF4-FFF2-40B4-BE49-F238E27FC236}">
                <a16:creationId xmlns:a16="http://schemas.microsoft.com/office/drawing/2014/main" id="{DEFE4112-D033-153B-2F44-C3F77D8B1E43}"/>
              </a:ext>
            </a:extLst>
          </p:cNvPr>
          <p:cNvSpPr>
            <a:spLocks noGrp="1" noChangeArrowheads="1"/>
          </p:cNvSpPr>
          <p:nvPr>
            <p:ph type="body" idx="1"/>
          </p:nvPr>
        </p:nvSpPr>
        <p:spPr>
          <a:xfrm>
            <a:off x="457200" y="1752600"/>
            <a:ext cx="7696200" cy="3657600"/>
          </a:xfrm>
        </p:spPr>
        <p:txBody>
          <a:bodyPr/>
          <a:lstStyle/>
          <a:p>
            <a:pPr eaLnBrk="1" hangingPunct="1">
              <a:buFontTx/>
              <a:buNone/>
            </a:pPr>
            <a:r>
              <a:rPr lang="es-ES" altLang="en-US"/>
              <a:t>Las copias de la Política de participación de los padres de Título I de JES están disponibles para los padres que las soliciten. También se puede encontrar una copia de esta política en el sitio web de la Escuela Primaria Jackson.</a:t>
            </a:r>
            <a:endParaRPr lang="en-US" altLang="en-US" i="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02F4973A-E048-2EAC-7060-DACFAF82A7B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13BB0CBB-A7F7-6B48-86F4-15D34D440988}" type="slidenum">
              <a:rPr lang="en-US" altLang="en-US" sz="1400"/>
              <a:pPr>
                <a:spcBef>
                  <a:spcPct val="0"/>
                </a:spcBef>
                <a:buFontTx/>
                <a:buNone/>
              </a:pPr>
              <a:t>15</a:t>
            </a:fld>
            <a:endParaRPr lang="en-US" altLang="en-US" sz="1400"/>
          </a:p>
        </p:txBody>
      </p:sp>
      <p:sp>
        <p:nvSpPr>
          <p:cNvPr id="19459" name="Rectangle 2">
            <a:extLst>
              <a:ext uri="{FF2B5EF4-FFF2-40B4-BE49-F238E27FC236}">
                <a16:creationId xmlns:a16="http://schemas.microsoft.com/office/drawing/2014/main" id="{AE2CDCF1-B84A-A3FD-AA46-9D1481F30EE9}"/>
              </a:ext>
            </a:extLst>
          </p:cNvPr>
          <p:cNvSpPr>
            <a:spLocks noGrp="1" noChangeArrowheads="1"/>
          </p:cNvSpPr>
          <p:nvPr>
            <p:ph type="title"/>
          </p:nvPr>
        </p:nvSpPr>
        <p:spPr>
          <a:xfrm>
            <a:off x="0" y="11113"/>
            <a:ext cx="7556500" cy="914400"/>
          </a:xfrm>
        </p:spPr>
        <p:txBody>
          <a:bodyPr/>
          <a:lstStyle/>
          <a:p>
            <a:pPr eaLnBrk="1" hangingPunct="1"/>
            <a:r>
              <a:rPr lang="en-US" altLang="en-US" b="1"/>
              <a:t>JES Home/School Compact</a:t>
            </a:r>
          </a:p>
        </p:txBody>
      </p:sp>
      <p:sp>
        <p:nvSpPr>
          <p:cNvPr id="19460" name="Rectangle 3">
            <a:extLst>
              <a:ext uri="{FF2B5EF4-FFF2-40B4-BE49-F238E27FC236}">
                <a16:creationId xmlns:a16="http://schemas.microsoft.com/office/drawing/2014/main" id="{0A702890-7EF3-E946-EC27-2F899BDC083F}"/>
              </a:ext>
            </a:extLst>
          </p:cNvPr>
          <p:cNvSpPr>
            <a:spLocks noGrp="1" noChangeArrowheads="1"/>
          </p:cNvSpPr>
          <p:nvPr>
            <p:ph type="body" idx="1"/>
          </p:nvPr>
        </p:nvSpPr>
        <p:spPr>
          <a:xfrm>
            <a:off x="381000" y="1219200"/>
            <a:ext cx="7696200" cy="3657600"/>
          </a:xfrm>
        </p:spPr>
        <p:txBody>
          <a:bodyPr/>
          <a:lstStyle/>
          <a:p>
            <a:pPr eaLnBrk="1" hangingPunct="1">
              <a:buFontTx/>
              <a:buNone/>
            </a:pPr>
            <a:r>
              <a:rPr lang="en-US" altLang="en-US"/>
              <a:t>	The Home/School Compact describes the responsibilities of the school, the parent, and the student for improved student achievement.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7CDF6DFA-A846-419F-8B9A-A430F68237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A2A101CA-CC62-7B44-B638-005616BE0F8F}" type="slidenum">
              <a:rPr lang="en-US" altLang="en-US" sz="1400"/>
              <a:pPr>
                <a:spcBef>
                  <a:spcPct val="0"/>
                </a:spcBef>
                <a:buFontTx/>
                <a:buNone/>
              </a:pPr>
              <a:t>16</a:t>
            </a:fld>
            <a:endParaRPr lang="en-US" altLang="en-US" sz="1400"/>
          </a:p>
        </p:txBody>
      </p:sp>
      <p:sp>
        <p:nvSpPr>
          <p:cNvPr id="20483" name="Rectangle 2">
            <a:extLst>
              <a:ext uri="{FF2B5EF4-FFF2-40B4-BE49-F238E27FC236}">
                <a16:creationId xmlns:a16="http://schemas.microsoft.com/office/drawing/2014/main" id="{6BD1CC0B-0B54-1DAE-C174-8D5BAD82D3D9}"/>
              </a:ext>
            </a:extLst>
          </p:cNvPr>
          <p:cNvSpPr>
            <a:spLocks noGrp="1" noChangeArrowheads="1"/>
          </p:cNvSpPr>
          <p:nvPr>
            <p:ph type="title"/>
          </p:nvPr>
        </p:nvSpPr>
        <p:spPr>
          <a:xfrm>
            <a:off x="0" y="0"/>
            <a:ext cx="8153400" cy="1600200"/>
          </a:xfrm>
        </p:spPr>
        <p:txBody>
          <a:bodyPr/>
          <a:lstStyle/>
          <a:p>
            <a:pPr eaLnBrk="1" hangingPunct="1"/>
            <a:br>
              <a:rPr lang="es-ES" altLang="en-US" b="1"/>
            </a:br>
            <a:r>
              <a:rPr lang="es-ES" altLang="en-US" b="1"/>
              <a:t>Pacto entre el hogar y la escuela de JES</a:t>
            </a:r>
            <a:endParaRPr lang="en-US" altLang="en-US" b="1"/>
          </a:p>
        </p:txBody>
      </p:sp>
      <p:sp>
        <p:nvSpPr>
          <p:cNvPr id="20484" name="Rectangle 3">
            <a:extLst>
              <a:ext uri="{FF2B5EF4-FFF2-40B4-BE49-F238E27FC236}">
                <a16:creationId xmlns:a16="http://schemas.microsoft.com/office/drawing/2014/main" id="{0BB1AC22-8C8C-7DE7-4217-7FFCA3BE38EB}"/>
              </a:ext>
            </a:extLst>
          </p:cNvPr>
          <p:cNvSpPr>
            <a:spLocks noGrp="1" noChangeArrowheads="1"/>
          </p:cNvSpPr>
          <p:nvPr>
            <p:ph type="body" idx="1"/>
          </p:nvPr>
        </p:nvSpPr>
        <p:spPr>
          <a:xfrm>
            <a:off x="685800" y="2133600"/>
            <a:ext cx="7696200" cy="3657600"/>
          </a:xfrm>
        </p:spPr>
        <p:txBody>
          <a:bodyPr/>
          <a:lstStyle/>
          <a:p>
            <a:pPr eaLnBrk="1" hangingPunct="1">
              <a:buFontTx/>
              <a:buNone/>
            </a:pPr>
            <a:r>
              <a:rPr lang="en-US" altLang="en-US"/>
              <a:t>	</a:t>
            </a:r>
            <a:r>
              <a:rPr lang="es-ES" altLang="en-US"/>
              <a:t>El Acuerdo entre el hogar y la escuela describe las responsabilidades de la escuela, los padres y el estudiante para mejorar el rendimiento estudiantil.</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B14CCE24-17FD-F095-D8F3-BFF6F2BA7AA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6712D5A5-DF45-0143-B921-2769D7A94FBC}" type="slidenum">
              <a:rPr lang="en-US" altLang="en-US" sz="1400"/>
              <a:pPr>
                <a:spcBef>
                  <a:spcPct val="0"/>
                </a:spcBef>
                <a:buFontTx/>
                <a:buNone/>
              </a:pPr>
              <a:t>17</a:t>
            </a:fld>
            <a:endParaRPr lang="en-US" altLang="en-US" sz="1400"/>
          </a:p>
        </p:txBody>
      </p:sp>
      <p:sp>
        <p:nvSpPr>
          <p:cNvPr id="21507" name="Rectangle 2">
            <a:extLst>
              <a:ext uri="{FF2B5EF4-FFF2-40B4-BE49-F238E27FC236}">
                <a16:creationId xmlns:a16="http://schemas.microsoft.com/office/drawing/2014/main" id="{12EF9137-4927-D840-51CA-36F01C16D532}"/>
              </a:ext>
            </a:extLst>
          </p:cNvPr>
          <p:cNvSpPr>
            <a:spLocks noGrp="1" noChangeArrowheads="1"/>
          </p:cNvSpPr>
          <p:nvPr>
            <p:ph type="title"/>
          </p:nvPr>
        </p:nvSpPr>
        <p:spPr>
          <a:xfrm>
            <a:off x="0" y="0"/>
            <a:ext cx="7848600" cy="1295400"/>
          </a:xfrm>
        </p:spPr>
        <p:txBody>
          <a:bodyPr/>
          <a:lstStyle/>
          <a:p>
            <a:pPr eaLnBrk="1" hangingPunct="1"/>
            <a:r>
              <a:rPr lang="en-US" altLang="en-US" b="1"/>
              <a:t>The Home/School Compact </a:t>
            </a:r>
            <a:r>
              <a:rPr lang="en-US" altLang="en-US" sz="2800" b="1"/>
              <a:t>(cont.)</a:t>
            </a:r>
          </a:p>
        </p:txBody>
      </p:sp>
      <p:sp>
        <p:nvSpPr>
          <p:cNvPr id="21508" name="Rectangle 3">
            <a:extLst>
              <a:ext uri="{FF2B5EF4-FFF2-40B4-BE49-F238E27FC236}">
                <a16:creationId xmlns:a16="http://schemas.microsoft.com/office/drawing/2014/main" id="{687790C6-5A64-6F80-10CD-D7806B280F47}"/>
              </a:ext>
            </a:extLst>
          </p:cNvPr>
          <p:cNvSpPr>
            <a:spLocks noGrp="1" noChangeArrowheads="1"/>
          </p:cNvSpPr>
          <p:nvPr>
            <p:ph type="body" idx="1"/>
          </p:nvPr>
        </p:nvSpPr>
        <p:spPr>
          <a:xfrm>
            <a:off x="990600" y="1905000"/>
            <a:ext cx="7696200" cy="4267200"/>
          </a:xfrm>
        </p:spPr>
        <p:txBody>
          <a:bodyPr/>
          <a:lstStyle/>
          <a:p>
            <a:pPr eaLnBrk="1" hangingPunct="1"/>
            <a:r>
              <a:rPr lang="en-US" altLang="en-US"/>
              <a:t>Developed in collaboration among parents, teachers and students.</a:t>
            </a:r>
          </a:p>
          <a:p>
            <a:pPr eaLnBrk="1" hangingPunct="1"/>
            <a:r>
              <a:rPr lang="en-US" altLang="en-US"/>
              <a:t>Updated periodically.</a:t>
            </a:r>
          </a:p>
          <a:p>
            <a:pPr eaLnBrk="1" hangingPunct="1"/>
            <a:r>
              <a:rPr lang="en-US" altLang="en-US"/>
              <a:t>This compact is also readily available to parents upon request and is posted on the school’s website.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708517D2-788D-0D12-3198-84BF36EF214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EA4AF98B-6DF6-774B-96A4-06863B7875E9}" type="slidenum">
              <a:rPr lang="en-US" altLang="en-US" sz="1400"/>
              <a:pPr>
                <a:spcBef>
                  <a:spcPct val="0"/>
                </a:spcBef>
                <a:buFontTx/>
                <a:buNone/>
              </a:pPr>
              <a:t>18</a:t>
            </a:fld>
            <a:endParaRPr lang="en-US" altLang="en-US" sz="1400"/>
          </a:p>
        </p:txBody>
      </p:sp>
      <p:sp>
        <p:nvSpPr>
          <p:cNvPr id="22531" name="Rectangle 2">
            <a:extLst>
              <a:ext uri="{FF2B5EF4-FFF2-40B4-BE49-F238E27FC236}">
                <a16:creationId xmlns:a16="http://schemas.microsoft.com/office/drawing/2014/main" id="{0C058557-85AA-B1F8-F6EC-AFA02A99BB9A}"/>
              </a:ext>
            </a:extLst>
          </p:cNvPr>
          <p:cNvSpPr>
            <a:spLocks noGrp="1" noChangeArrowheads="1"/>
          </p:cNvSpPr>
          <p:nvPr>
            <p:ph type="title"/>
          </p:nvPr>
        </p:nvSpPr>
        <p:spPr>
          <a:xfrm>
            <a:off x="0" y="0"/>
            <a:ext cx="7848600" cy="1600200"/>
          </a:xfrm>
        </p:spPr>
        <p:txBody>
          <a:bodyPr/>
          <a:lstStyle/>
          <a:p>
            <a:pPr eaLnBrk="1" hangingPunct="1"/>
            <a:r>
              <a:rPr lang="es-ES" altLang="en-US" sz="4000" b="1"/>
              <a:t>El pacto entre el hogar y la escuela (cont.)</a:t>
            </a:r>
            <a:endParaRPr lang="en-US" altLang="en-US" sz="4000" b="1"/>
          </a:p>
        </p:txBody>
      </p:sp>
      <p:sp>
        <p:nvSpPr>
          <p:cNvPr id="22532" name="Rectangle 3">
            <a:extLst>
              <a:ext uri="{FF2B5EF4-FFF2-40B4-BE49-F238E27FC236}">
                <a16:creationId xmlns:a16="http://schemas.microsoft.com/office/drawing/2014/main" id="{0F4ACFB2-2F8C-52F0-0C6E-8E2FB3FBEC69}"/>
              </a:ext>
            </a:extLst>
          </p:cNvPr>
          <p:cNvSpPr>
            <a:spLocks noGrp="1" noChangeArrowheads="1"/>
          </p:cNvSpPr>
          <p:nvPr>
            <p:ph type="body" idx="1"/>
          </p:nvPr>
        </p:nvSpPr>
        <p:spPr>
          <a:xfrm>
            <a:off x="0" y="1600200"/>
            <a:ext cx="8305800" cy="4267200"/>
          </a:xfrm>
        </p:spPr>
        <p:txBody>
          <a:bodyPr/>
          <a:lstStyle/>
          <a:p>
            <a:pPr eaLnBrk="1" hangingPunct="1"/>
            <a:r>
              <a:rPr lang="es-ES" altLang="en-US" sz="2400"/>
              <a:t>Desarrollado en colaboración entre padres, profesores y alumnos.</a:t>
            </a:r>
          </a:p>
          <a:p>
            <a:pPr eaLnBrk="1" hangingPunct="1"/>
            <a:r>
              <a:rPr lang="es-ES" altLang="en-US" sz="2400"/>
              <a:t>Actualizada periódicamente.</a:t>
            </a:r>
          </a:p>
          <a:p>
            <a:pPr eaLnBrk="1" hangingPunct="1"/>
            <a:r>
              <a:rPr lang="es-ES" altLang="en-US" sz="2400"/>
              <a:t>Este compacto también está disponible para los padres que lo soliciten y se publica en el sitio web de la escuela.</a:t>
            </a:r>
            <a:r>
              <a:rPr lang="en-US" altLang="en-US" sz="2400"/>
              <a:t>Developed in collaboration among parents, teachers and students.</a:t>
            </a:r>
          </a:p>
          <a:p>
            <a:pPr eaLnBrk="1" hangingPunct="1"/>
            <a:r>
              <a:rPr lang="en-US" altLang="en-US" sz="2400"/>
              <a:t>Updated periodically.</a:t>
            </a:r>
          </a:p>
          <a:p>
            <a:pPr eaLnBrk="1" hangingPunct="1"/>
            <a:r>
              <a:rPr lang="en-US" altLang="en-US" sz="2400"/>
              <a:t>This compact is also readily available to parents upon request and is posted on the school’s website.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7A61CAF6-CE1E-3861-116F-4ADF762D5691}"/>
              </a:ext>
            </a:extLst>
          </p:cNvPr>
          <p:cNvSpPr>
            <a:spLocks noGrp="1"/>
          </p:cNvSpPr>
          <p:nvPr>
            <p:ph type="title"/>
          </p:nvPr>
        </p:nvSpPr>
        <p:spPr>
          <a:xfrm>
            <a:off x="0" y="0"/>
            <a:ext cx="7589838" cy="838200"/>
          </a:xfrm>
        </p:spPr>
        <p:txBody>
          <a:bodyPr/>
          <a:lstStyle/>
          <a:p>
            <a:r>
              <a:rPr lang="en-US" altLang="en-US" b="1"/>
              <a:t>Student Code of Conduct</a:t>
            </a:r>
          </a:p>
        </p:txBody>
      </p:sp>
      <p:sp>
        <p:nvSpPr>
          <p:cNvPr id="23555" name="Content Placeholder 2">
            <a:extLst>
              <a:ext uri="{FF2B5EF4-FFF2-40B4-BE49-F238E27FC236}">
                <a16:creationId xmlns:a16="http://schemas.microsoft.com/office/drawing/2014/main" id="{152491CD-37DA-8F6C-8E29-013357798D6E}"/>
              </a:ext>
            </a:extLst>
          </p:cNvPr>
          <p:cNvSpPr>
            <a:spLocks noGrp="1"/>
          </p:cNvSpPr>
          <p:nvPr>
            <p:ph idx="1"/>
          </p:nvPr>
        </p:nvSpPr>
        <p:spPr/>
        <p:txBody>
          <a:bodyPr/>
          <a:lstStyle/>
          <a:p>
            <a:r>
              <a:rPr lang="en-US" altLang="en-US"/>
              <a:t>Each year within the first two weeks of school, students review the student code of conduct with the school guidance counselor.  </a:t>
            </a:r>
          </a:p>
          <a:p>
            <a:r>
              <a:rPr lang="en-US" altLang="en-US"/>
              <a:t>A copy of the Student Code of Conduct is available on the Shelby County Schools website.</a:t>
            </a:r>
          </a:p>
        </p:txBody>
      </p:sp>
      <p:sp>
        <p:nvSpPr>
          <p:cNvPr id="23556" name="Slide Number Placeholder 3">
            <a:extLst>
              <a:ext uri="{FF2B5EF4-FFF2-40B4-BE49-F238E27FC236}">
                <a16:creationId xmlns:a16="http://schemas.microsoft.com/office/drawing/2014/main" id="{1AE98D3C-F8FC-3031-CC77-A5F45004E8E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6310A4D9-9F11-8147-868F-6253FFED7B6D}" type="slidenum">
              <a:rPr lang="en-US" altLang="en-US" sz="1400"/>
              <a:pPr>
                <a:spcBef>
                  <a:spcPct val="0"/>
                </a:spcBef>
                <a:buFontTx/>
                <a:buNone/>
              </a:pPr>
              <a:t>19</a:t>
            </a:fld>
            <a:endParaRPr lang="en-US" alt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E249FF79-B5F5-7DDC-2F6B-9FA40E29E4D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4CAD39F5-1BD3-B949-B664-B5CF4615F440}" type="slidenum">
              <a:rPr lang="en-US" altLang="en-US" sz="1400"/>
              <a:pPr>
                <a:spcBef>
                  <a:spcPct val="0"/>
                </a:spcBef>
                <a:buFontTx/>
                <a:buNone/>
              </a:pPr>
              <a:t>2</a:t>
            </a:fld>
            <a:endParaRPr lang="en-US" altLang="en-US" sz="1400"/>
          </a:p>
        </p:txBody>
      </p:sp>
      <p:sp>
        <p:nvSpPr>
          <p:cNvPr id="47106" name="Rectangle 2">
            <a:extLst>
              <a:ext uri="{FF2B5EF4-FFF2-40B4-BE49-F238E27FC236}">
                <a16:creationId xmlns:a16="http://schemas.microsoft.com/office/drawing/2014/main" id="{D6545E84-14AD-B784-DC5B-FEB4F91AA0BF}"/>
              </a:ext>
            </a:extLst>
          </p:cNvPr>
          <p:cNvSpPr>
            <a:spLocks noGrp="1" noChangeArrowheads="1"/>
          </p:cNvSpPr>
          <p:nvPr>
            <p:ph type="ctrTitle"/>
          </p:nvPr>
        </p:nvSpPr>
        <p:spPr/>
        <p:txBody>
          <a:bodyPr/>
          <a:lstStyle/>
          <a:p>
            <a:r>
              <a:rPr lang="es-ES" altLang="en-US" b="1">
                <a:effectLst/>
              </a:rPr>
              <a:t>Reunión anual del Título I (Casa abierta)</a:t>
            </a:r>
            <a:endParaRPr lang="en-US" altLang="en-US">
              <a:effectLst/>
            </a:endParaRPr>
          </a:p>
        </p:txBody>
      </p:sp>
      <p:sp>
        <p:nvSpPr>
          <p:cNvPr id="47107" name="Rectangle 3">
            <a:extLst>
              <a:ext uri="{FF2B5EF4-FFF2-40B4-BE49-F238E27FC236}">
                <a16:creationId xmlns:a16="http://schemas.microsoft.com/office/drawing/2014/main" id="{B7D7CBB1-4CD4-9912-4304-849240A7B373}"/>
              </a:ext>
            </a:extLst>
          </p:cNvPr>
          <p:cNvSpPr>
            <a:spLocks noGrp="1" noChangeArrowheads="1"/>
          </p:cNvSpPr>
          <p:nvPr>
            <p:ph type="subTitle" idx="1"/>
          </p:nvPr>
        </p:nvSpPr>
        <p:spPr>
          <a:xfrm>
            <a:off x="1219200" y="3657600"/>
            <a:ext cx="7010400" cy="1905000"/>
          </a:xfrm>
        </p:spPr>
        <p:txBody>
          <a:bodyPr/>
          <a:lstStyle/>
          <a:p>
            <a:pPr eaLnBrk="1" hangingPunct="1">
              <a:lnSpc>
                <a:spcPct val="80000"/>
              </a:lnSpc>
              <a:defRPr/>
            </a:pPr>
            <a:r>
              <a:rPr lang="en-US" sz="2000" b="1" dirty="0"/>
              <a:t> </a:t>
            </a:r>
          </a:p>
          <a:p>
            <a:pPr>
              <a:defRPr/>
            </a:pPr>
            <a:r>
              <a:rPr lang="es-US" b="1" dirty="0">
                <a:effectLst/>
              </a:rPr>
              <a:t>Escuela Primaria Jackson</a:t>
            </a:r>
          </a:p>
          <a:p>
            <a:pPr>
              <a:defRPr/>
            </a:pPr>
            <a:endParaRPr lang="es-US" sz="1200" b="1" dirty="0">
              <a:effectLst/>
            </a:endParaRPr>
          </a:p>
          <a:p>
            <a:r>
              <a:rPr lang="es-ES" sz="2000" b="1" dirty="0">
                <a:effectLst/>
              </a:rPr>
              <a:t>Reunión matutina – Lunes 15 de agosto de 2022, 8:30 a.m.</a:t>
            </a:r>
            <a:endParaRPr lang="en-US" sz="2000" dirty="0">
              <a:effectLst/>
            </a:endParaRPr>
          </a:p>
          <a:p>
            <a:r>
              <a:rPr lang="es-ES" sz="2000" b="1" dirty="0">
                <a:effectLst/>
              </a:rPr>
              <a:t>&amp;</a:t>
            </a:r>
            <a:endParaRPr lang="en-US" sz="2000" dirty="0">
              <a:effectLst/>
            </a:endParaRPr>
          </a:p>
          <a:p>
            <a:r>
              <a:rPr lang="es-ES" sz="2000" b="1" dirty="0">
                <a:effectLst/>
              </a:rPr>
              <a:t>Reunión de la tarde – Jueves 18 de agosto de 2022, 4:30 p.m</a:t>
            </a:r>
            <a:r>
              <a:rPr lang="es-ES" sz="1600" b="1" dirty="0">
                <a:effectLst/>
              </a:rPr>
              <a:t>.</a:t>
            </a:r>
            <a:endParaRPr lang="en-US" sz="1600" dirty="0">
              <a:effectLst/>
            </a:endParaRPr>
          </a:p>
          <a:p>
            <a:pPr>
              <a:defRPr/>
            </a:pPr>
            <a:endParaRPr lang="en-US"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Effect transition="in" filter="fade">
                                      <p:cBhvr>
                                        <p:cTn id="7" dur="800">
                                          <p:stCondLst>
                                            <p:cond delay="0"/>
                                          </p:stCondLst>
                                        </p:cTn>
                                        <p:tgtEl>
                                          <p:spTgt spid="47106"/>
                                        </p:tgtEl>
                                      </p:cBhvr>
                                    </p:animEffect>
                                    <p:anim calcmode="lin" valueType="num">
                                      <p:cBhvr>
                                        <p:cTn id="8" dur="800" fill="hold">
                                          <p:stCondLst>
                                            <p:cond delay="0"/>
                                          </p:stCondLst>
                                        </p:cTn>
                                        <p:tgtEl>
                                          <p:spTgt spid="47106"/>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47106"/>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4710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7107">
                                            <p:txEl>
                                              <p:pRg st="0" end="0"/>
                                            </p:txEl>
                                          </p:spTgt>
                                        </p:tgtEl>
                                        <p:attrNameLst>
                                          <p:attrName>style.visibility</p:attrName>
                                        </p:attrNameLst>
                                      </p:cBhvr>
                                      <p:to>
                                        <p:strVal val="visible"/>
                                      </p:to>
                                    </p:set>
                                    <p:animEffect transition="in" filter="slide(fromBottom)">
                                      <p:cBhvr>
                                        <p:cTn id="15" dur="500">
                                          <p:stCondLst>
                                            <p:cond delay="0"/>
                                          </p:stCondLst>
                                        </p:cTn>
                                        <p:tgtEl>
                                          <p:spTgt spid="4710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7107">
                                            <p:txEl>
                                              <p:pRg st="1" end="1"/>
                                            </p:txEl>
                                          </p:spTgt>
                                        </p:tgtEl>
                                        <p:attrNameLst>
                                          <p:attrName>style.visibility</p:attrName>
                                        </p:attrNameLst>
                                      </p:cBhvr>
                                      <p:to>
                                        <p:strVal val="visible"/>
                                      </p:to>
                                    </p:set>
                                    <p:animEffect transition="in" filter="slide(fromBottom)">
                                      <p:cBhvr>
                                        <p:cTn id="20" dur="500">
                                          <p:stCondLst>
                                            <p:cond delay="0"/>
                                          </p:stCondLst>
                                        </p:cTn>
                                        <p:tgtEl>
                                          <p:spTgt spid="4710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Effect transition="in" filter="slide(fromBottom)">
                                      <p:cBhvr>
                                        <p:cTn id="25" dur="500">
                                          <p:stCondLst>
                                            <p:cond delay="0"/>
                                          </p:stCondLst>
                                        </p:cTn>
                                        <p:tgtEl>
                                          <p:spTgt spid="4710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7107">
                                            <p:txEl>
                                              <p:pRg st="4" end="4"/>
                                            </p:txEl>
                                          </p:spTgt>
                                        </p:tgtEl>
                                        <p:attrNameLst>
                                          <p:attrName>style.visibility</p:attrName>
                                        </p:attrNameLst>
                                      </p:cBhvr>
                                      <p:to>
                                        <p:strVal val="visible"/>
                                      </p:to>
                                    </p:set>
                                    <p:animEffect transition="in" filter="slide(fromBottom)">
                                      <p:cBhvr>
                                        <p:cTn id="30" dur="500">
                                          <p:stCondLst>
                                            <p:cond delay="0"/>
                                          </p:stCondLst>
                                        </p:cTn>
                                        <p:tgtEl>
                                          <p:spTgt spid="4710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47107">
                                            <p:txEl>
                                              <p:pRg st="5" end="5"/>
                                            </p:txEl>
                                          </p:spTgt>
                                        </p:tgtEl>
                                        <p:attrNameLst>
                                          <p:attrName>style.visibility</p:attrName>
                                        </p:attrNameLst>
                                      </p:cBhvr>
                                      <p:to>
                                        <p:strVal val="visible"/>
                                      </p:to>
                                    </p:set>
                                    <p:animEffect transition="in" filter="slide(fromBottom)">
                                      <p:cBhvr>
                                        <p:cTn id="35" dur="500">
                                          <p:stCondLst>
                                            <p:cond delay="0"/>
                                          </p:stCondLst>
                                        </p:cTn>
                                        <p:tgtEl>
                                          <p:spTgt spid="471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AF0F79C-6489-09BE-3109-76A85EF9033B}"/>
              </a:ext>
            </a:extLst>
          </p:cNvPr>
          <p:cNvSpPr>
            <a:spLocks noGrp="1"/>
          </p:cNvSpPr>
          <p:nvPr>
            <p:ph type="title"/>
          </p:nvPr>
        </p:nvSpPr>
        <p:spPr>
          <a:xfrm>
            <a:off x="0" y="0"/>
            <a:ext cx="7924800" cy="1371600"/>
          </a:xfrm>
        </p:spPr>
        <p:txBody>
          <a:bodyPr/>
          <a:lstStyle/>
          <a:p>
            <a:r>
              <a:rPr lang="en-US" altLang="en-US" b="1"/>
              <a:t>Código de Conducta Estudiantil</a:t>
            </a:r>
          </a:p>
        </p:txBody>
      </p:sp>
      <p:sp>
        <p:nvSpPr>
          <p:cNvPr id="24579" name="Content Placeholder 2">
            <a:extLst>
              <a:ext uri="{FF2B5EF4-FFF2-40B4-BE49-F238E27FC236}">
                <a16:creationId xmlns:a16="http://schemas.microsoft.com/office/drawing/2014/main" id="{4CF5DF4E-6911-D6BF-866A-FA954FF667E7}"/>
              </a:ext>
            </a:extLst>
          </p:cNvPr>
          <p:cNvSpPr>
            <a:spLocks noGrp="1"/>
          </p:cNvSpPr>
          <p:nvPr>
            <p:ph idx="1"/>
          </p:nvPr>
        </p:nvSpPr>
        <p:spPr>
          <a:xfrm>
            <a:off x="22225" y="1752600"/>
            <a:ext cx="8359775" cy="3657600"/>
          </a:xfrm>
        </p:spPr>
        <p:txBody>
          <a:bodyPr/>
          <a:lstStyle/>
          <a:p>
            <a:r>
              <a:rPr lang="es-ES" altLang="en-US"/>
              <a:t>Cada año dentro de las dos primeras semanas de clases, los estudiantes revisan el código de conducta del estudiante con el consejero escolar.</a:t>
            </a:r>
          </a:p>
          <a:p>
            <a:r>
              <a:rPr lang="es-ES" altLang="en-US"/>
              <a:t>Una copia del Código de Conducta del Estudiante está disponible en el sitio web de las Escuelas del Condado de Shelby.</a:t>
            </a:r>
            <a:endParaRPr lang="en-US" altLang="en-US"/>
          </a:p>
        </p:txBody>
      </p:sp>
      <p:sp>
        <p:nvSpPr>
          <p:cNvPr id="24580" name="Slide Number Placeholder 3">
            <a:extLst>
              <a:ext uri="{FF2B5EF4-FFF2-40B4-BE49-F238E27FC236}">
                <a16:creationId xmlns:a16="http://schemas.microsoft.com/office/drawing/2014/main" id="{E586F13C-404B-DA34-23D8-B34395B2A6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EC8C0CB6-24E1-6F4A-890C-58C8E555331E}" type="slidenum">
              <a:rPr lang="en-US" altLang="en-US" sz="1400"/>
              <a:pPr>
                <a:spcBef>
                  <a:spcPct val="0"/>
                </a:spcBef>
                <a:buFontTx/>
                <a:buNone/>
              </a:pPr>
              <a:t>20</a:t>
            </a:fld>
            <a:endParaRPr lang="en-US" altLang="en-US"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a:extLst>
              <a:ext uri="{FF2B5EF4-FFF2-40B4-BE49-F238E27FC236}">
                <a16:creationId xmlns:a16="http://schemas.microsoft.com/office/drawing/2014/main" id="{A879CA94-721D-BDA5-8749-64EFE59E938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fld id="{4D35C9F3-6C18-6247-ADC4-823CABFBE953}" type="slidenum">
              <a:rPr lang="en-US" altLang="en-US"/>
              <a:pPr/>
              <a:t>21</a:t>
            </a:fld>
            <a:endParaRPr lang="en-US" altLang="en-US"/>
          </a:p>
        </p:txBody>
      </p:sp>
      <p:sp>
        <p:nvSpPr>
          <p:cNvPr id="3" name="Rectangle 2">
            <a:extLst>
              <a:ext uri="{FF2B5EF4-FFF2-40B4-BE49-F238E27FC236}">
                <a16:creationId xmlns:a16="http://schemas.microsoft.com/office/drawing/2014/main" id="{A0BE8901-3F7F-A36D-1E44-49E17FF17AFE}"/>
              </a:ext>
            </a:extLst>
          </p:cNvPr>
          <p:cNvSpPr/>
          <p:nvPr/>
        </p:nvSpPr>
        <p:spPr>
          <a:xfrm>
            <a:off x="304800" y="2133600"/>
            <a:ext cx="8153400" cy="3549650"/>
          </a:xfrm>
          <a:prstGeom prst="rect">
            <a:avLst/>
          </a:prstGeom>
        </p:spPr>
        <p:txBody>
          <a:bodyPr>
            <a:spAutoFit/>
          </a:bodyPr>
          <a:lstStyle/>
          <a:p>
            <a:pPr>
              <a:lnSpc>
                <a:spcPct val="107000"/>
              </a:lnSpc>
              <a:spcBef>
                <a:spcPts val="0"/>
              </a:spcBef>
              <a:spcAft>
                <a:spcPts val="800"/>
              </a:spcAft>
              <a:defRPr/>
            </a:pPr>
            <a:r>
              <a:rPr lang="en-US" sz="3000" spc="-30" dirty="0">
                <a:solidFill>
                  <a:srgbClr val="131E29"/>
                </a:solidFill>
                <a:latin typeface="+mn-lt"/>
                <a:ea typeface="Calibri" panose="020F0502020204030204" pitchFamily="34" charset="0"/>
                <a:cs typeface="Times New Roman" panose="02020603050405020304" pitchFamily="18" charset="0"/>
              </a:rPr>
              <a:t>Each year, Jackson Elementary is required to develop an Education Plan, </a:t>
            </a:r>
            <a:r>
              <a:rPr lang="en-US" sz="3000" spc="-30" dirty="0" err="1">
                <a:solidFill>
                  <a:srgbClr val="131E29"/>
                </a:solidFill>
                <a:latin typeface="+mn-lt"/>
                <a:ea typeface="Calibri" panose="020F0502020204030204" pitchFamily="34" charset="0"/>
                <a:cs typeface="Times New Roman" panose="02020603050405020304" pitchFamily="18" charset="0"/>
              </a:rPr>
              <a:t>EPlan</a:t>
            </a:r>
            <a:r>
              <a:rPr lang="en-US" sz="3000" spc="-30" dirty="0">
                <a:solidFill>
                  <a:srgbClr val="131E29"/>
                </a:solidFill>
                <a:latin typeface="+mn-lt"/>
                <a:ea typeface="Calibri" panose="020F0502020204030204" pitchFamily="34" charset="0"/>
                <a:cs typeface="Times New Roman" panose="02020603050405020304" pitchFamily="18" charset="0"/>
              </a:rPr>
              <a:t>.  The </a:t>
            </a:r>
            <a:r>
              <a:rPr lang="en-US" sz="3000" spc="-30" dirty="0" err="1">
                <a:solidFill>
                  <a:srgbClr val="131E29"/>
                </a:solidFill>
                <a:latin typeface="+mn-lt"/>
                <a:ea typeface="Calibri" panose="020F0502020204030204" pitchFamily="34" charset="0"/>
                <a:cs typeface="Times New Roman" panose="02020603050405020304" pitchFamily="18" charset="0"/>
              </a:rPr>
              <a:t>EPlan</a:t>
            </a:r>
            <a:r>
              <a:rPr lang="en-US" sz="3000" spc="-30" dirty="0">
                <a:solidFill>
                  <a:srgbClr val="131E29"/>
                </a:solidFill>
                <a:latin typeface="+mn-lt"/>
                <a:ea typeface="Calibri" panose="020F0502020204030204" pitchFamily="34" charset="0"/>
                <a:cs typeface="Times New Roman" panose="02020603050405020304" pitchFamily="18" charset="0"/>
              </a:rPr>
              <a:t> outlines how JES students, parents, teachers, staff and community will strive to increase student achievement.  This also includes students’ social and emotional well being.  </a:t>
            </a:r>
            <a:endParaRPr lang="en-US" sz="3000" dirty="0">
              <a:latin typeface="+mn-lt"/>
              <a:ea typeface="Calibri" panose="020F0502020204030204" pitchFamily="34" charset="0"/>
              <a:cs typeface="Times New Roman" panose="02020603050405020304" pitchFamily="18" charset="0"/>
            </a:endParaRPr>
          </a:p>
        </p:txBody>
      </p:sp>
      <p:sp>
        <p:nvSpPr>
          <p:cNvPr id="25604" name="TextBox 3">
            <a:extLst>
              <a:ext uri="{FF2B5EF4-FFF2-40B4-BE49-F238E27FC236}">
                <a16:creationId xmlns:a16="http://schemas.microsoft.com/office/drawing/2014/main" id="{20333FAE-5C58-A7CB-B7BB-F315268771BE}"/>
              </a:ext>
            </a:extLst>
          </p:cNvPr>
          <p:cNvSpPr txBox="1">
            <a:spLocks noChangeArrowheads="1"/>
          </p:cNvSpPr>
          <p:nvPr/>
        </p:nvSpPr>
        <p:spPr bwMode="auto">
          <a:xfrm>
            <a:off x="304800" y="609600"/>
            <a:ext cx="784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US" sz="3600" b="1"/>
              <a:t>Jackson Elementary School </a:t>
            </a:r>
          </a:p>
          <a:p>
            <a:pPr algn="ctr"/>
            <a:r>
              <a:rPr lang="en-US" altLang="en-US" sz="3600" b="1"/>
              <a:t>EPlan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a:extLst>
              <a:ext uri="{FF2B5EF4-FFF2-40B4-BE49-F238E27FC236}">
                <a16:creationId xmlns:a16="http://schemas.microsoft.com/office/drawing/2014/main" id="{05694E3C-1389-A59D-C94B-B6437EA642B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fld id="{12FE8C83-3857-E642-A3FF-1F1841F055F6}" type="slidenum">
              <a:rPr lang="en-US" altLang="en-US"/>
              <a:pPr/>
              <a:t>22</a:t>
            </a:fld>
            <a:endParaRPr lang="en-US" altLang="en-US"/>
          </a:p>
        </p:txBody>
      </p:sp>
      <p:sp>
        <p:nvSpPr>
          <p:cNvPr id="3" name="Rectangle 2">
            <a:extLst>
              <a:ext uri="{FF2B5EF4-FFF2-40B4-BE49-F238E27FC236}">
                <a16:creationId xmlns:a16="http://schemas.microsoft.com/office/drawing/2014/main" id="{91593CEB-CBB3-1C11-CB85-FA11624DD3DF}"/>
              </a:ext>
            </a:extLst>
          </p:cNvPr>
          <p:cNvSpPr/>
          <p:nvPr/>
        </p:nvSpPr>
        <p:spPr>
          <a:xfrm>
            <a:off x="76200" y="1443038"/>
            <a:ext cx="8305800" cy="4016375"/>
          </a:xfrm>
          <a:prstGeom prst="rect">
            <a:avLst/>
          </a:prstGeom>
        </p:spPr>
        <p:txBody>
          <a:bodyPr>
            <a:spAutoFit/>
          </a:bodyPr>
          <a:lstStyle/>
          <a:p>
            <a:pPr>
              <a:lnSpc>
                <a:spcPct val="107000"/>
              </a:lnSpc>
              <a:spcBef>
                <a:spcPts val="0"/>
              </a:spcBef>
              <a:spcAft>
                <a:spcPts val="800"/>
              </a:spcAft>
              <a:defRPr/>
            </a:pPr>
            <a:r>
              <a:rPr lang="es-ES" sz="3000" dirty="0">
                <a:latin typeface="Comic Sans MS" panose="030F0702030302020204" pitchFamily="66" charset="0"/>
              </a:rPr>
              <a:t>Cada año, la Primaria Jackson debe desarrollar un Plan de Educación, </a:t>
            </a:r>
            <a:r>
              <a:rPr lang="es-ES" sz="3000" dirty="0" err="1">
                <a:latin typeface="Comic Sans MS" panose="030F0702030302020204" pitchFamily="66" charset="0"/>
              </a:rPr>
              <a:t>EPlan</a:t>
            </a:r>
            <a:r>
              <a:rPr lang="es-ES" sz="3000" dirty="0">
                <a:latin typeface="Comic Sans MS" panose="030F0702030302020204" pitchFamily="66" charset="0"/>
              </a:rPr>
              <a:t>. El </a:t>
            </a:r>
            <a:r>
              <a:rPr lang="es-ES" sz="3000" dirty="0" err="1">
                <a:latin typeface="Comic Sans MS" panose="030F0702030302020204" pitchFamily="66" charset="0"/>
              </a:rPr>
              <a:t>EPlan</a:t>
            </a:r>
            <a:r>
              <a:rPr lang="es-ES" sz="3000" dirty="0">
                <a:latin typeface="Comic Sans MS" panose="030F0702030302020204" pitchFamily="66" charset="0"/>
              </a:rPr>
              <a:t> describe cómo los estudiantes, los padres, los maestros, el personal y la comunidad de JES se esforzarán por aumentar el rendimiento de los estudiantes. Esto también incluye el bienestar social y emocional de los estudiantes.</a:t>
            </a:r>
            <a:endParaRPr lang="en-US" sz="3000" dirty="0">
              <a:latin typeface="+mn-lt"/>
              <a:ea typeface="Calibri" panose="020F0502020204030204" pitchFamily="34" charset="0"/>
              <a:cs typeface="Times New Roman" panose="02020603050405020304" pitchFamily="18" charset="0"/>
            </a:endParaRPr>
          </a:p>
        </p:txBody>
      </p:sp>
      <p:sp>
        <p:nvSpPr>
          <p:cNvPr id="26628" name="TextBox 3">
            <a:extLst>
              <a:ext uri="{FF2B5EF4-FFF2-40B4-BE49-F238E27FC236}">
                <a16:creationId xmlns:a16="http://schemas.microsoft.com/office/drawing/2014/main" id="{CB5AD8E9-CD0D-F163-1D6E-38595138972B}"/>
              </a:ext>
            </a:extLst>
          </p:cNvPr>
          <p:cNvSpPr txBox="1">
            <a:spLocks noChangeArrowheads="1"/>
          </p:cNvSpPr>
          <p:nvPr/>
        </p:nvSpPr>
        <p:spPr bwMode="auto">
          <a:xfrm>
            <a:off x="304800" y="6096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US" sz="3600" b="1"/>
              <a:t>Escuela Primaria Jackson EPlan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a:extLst>
              <a:ext uri="{FF2B5EF4-FFF2-40B4-BE49-F238E27FC236}">
                <a16:creationId xmlns:a16="http://schemas.microsoft.com/office/drawing/2014/main" id="{080AA8DC-970B-A433-43CF-CC29F40B65F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fld id="{42A87707-23FA-6D41-9BAB-FF24065D3837}" type="slidenum">
              <a:rPr lang="en-US" altLang="en-US"/>
              <a:pPr/>
              <a:t>23</a:t>
            </a:fld>
            <a:endParaRPr lang="en-US" altLang="en-US"/>
          </a:p>
        </p:txBody>
      </p:sp>
      <p:sp>
        <p:nvSpPr>
          <p:cNvPr id="3" name="Rectangle 2">
            <a:extLst>
              <a:ext uri="{FF2B5EF4-FFF2-40B4-BE49-F238E27FC236}">
                <a16:creationId xmlns:a16="http://schemas.microsoft.com/office/drawing/2014/main" id="{FC1A1312-2F7A-D5CF-B89E-F74FFC9A46EC}"/>
              </a:ext>
            </a:extLst>
          </p:cNvPr>
          <p:cNvSpPr/>
          <p:nvPr/>
        </p:nvSpPr>
        <p:spPr>
          <a:xfrm>
            <a:off x="304800" y="1600200"/>
            <a:ext cx="8686800" cy="4216400"/>
          </a:xfrm>
          <a:prstGeom prst="rect">
            <a:avLst/>
          </a:prstGeom>
        </p:spPr>
        <p:txBody>
          <a:bodyPr>
            <a:spAutoFit/>
          </a:bodyPr>
          <a:lstStyle/>
          <a:p>
            <a:pPr>
              <a:lnSpc>
                <a:spcPct val="107000"/>
              </a:lnSpc>
              <a:spcBef>
                <a:spcPts val="0"/>
              </a:spcBef>
              <a:spcAft>
                <a:spcPts val="800"/>
              </a:spcAft>
              <a:defRPr/>
            </a:pPr>
            <a:r>
              <a:rPr lang="en-US" sz="2800" spc="-30" dirty="0">
                <a:solidFill>
                  <a:srgbClr val="131E29"/>
                </a:solidFill>
                <a:latin typeface="+mn-lt"/>
                <a:ea typeface="Calibri" panose="020F0502020204030204" pitchFamily="34" charset="0"/>
                <a:cs typeface="Times New Roman" panose="02020603050405020304" pitchFamily="18" charset="0"/>
              </a:rPr>
              <a:t>Students receive a progress report and a report card each quarter of the school year.  Progress reports are issued after the four week of the quarter.  Report cards are issued after the last day of the quarter.  There are several Parent-Teacher Conferences held throughout the year.  If parents need to talk to their child’s teacher before the conferences, parents can ask for a conference, which will be schedule before or after school.</a:t>
            </a:r>
            <a:endParaRPr lang="en-US" sz="2800" dirty="0">
              <a:latin typeface="+mn-lt"/>
              <a:ea typeface="Calibri" panose="020F0502020204030204" pitchFamily="34" charset="0"/>
              <a:cs typeface="Times New Roman" panose="02020603050405020304" pitchFamily="18" charset="0"/>
            </a:endParaRPr>
          </a:p>
        </p:txBody>
      </p:sp>
      <p:sp>
        <p:nvSpPr>
          <p:cNvPr id="27652" name="TextBox 3">
            <a:extLst>
              <a:ext uri="{FF2B5EF4-FFF2-40B4-BE49-F238E27FC236}">
                <a16:creationId xmlns:a16="http://schemas.microsoft.com/office/drawing/2014/main" id="{5381BE73-8A1D-B290-431E-8AD9B30F2B90}"/>
              </a:ext>
            </a:extLst>
          </p:cNvPr>
          <p:cNvSpPr txBox="1">
            <a:spLocks noChangeArrowheads="1"/>
          </p:cNvSpPr>
          <p:nvPr/>
        </p:nvSpPr>
        <p:spPr bwMode="auto">
          <a:xfrm>
            <a:off x="33338" y="33338"/>
            <a:ext cx="784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n-US" altLang="en-US" sz="3600" b="1"/>
              <a:t>Students’ Progress &amp; </a:t>
            </a:r>
          </a:p>
          <a:p>
            <a:pPr algn="ctr"/>
            <a:r>
              <a:rPr lang="en-US" altLang="en-US" sz="3600" b="1"/>
              <a:t>Parent – Teacher Conferences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1">
            <a:extLst>
              <a:ext uri="{FF2B5EF4-FFF2-40B4-BE49-F238E27FC236}">
                <a16:creationId xmlns:a16="http://schemas.microsoft.com/office/drawing/2014/main" id="{95889E27-5D93-D8F1-9485-12DD503391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fld id="{CFF918CC-2223-B046-8E1F-F333447F7C6C}" type="slidenum">
              <a:rPr lang="en-US" altLang="en-US"/>
              <a:pPr/>
              <a:t>24</a:t>
            </a:fld>
            <a:endParaRPr lang="en-US" altLang="en-US"/>
          </a:p>
        </p:txBody>
      </p:sp>
      <p:sp>
        <p:nvSpPr>
          <p:cNvPr id="3" name="Rectangle 2">
            <a:extLst>
              <a:ext uri="{FF2B5EF4-FFF2-40B4-BE49-F238E27FC236}">
                <a16:creationId xmlns:a16="http://schemas.microsoft.com/office/drawing/2014/main" id="{11D0DD2E-DD8A-3DF8-D796-12D64541064D}"/>
              </a:ext>
            </a:extLst>
          </p:cNvPr>
          <p:cNvSpPr/>
          <p:nvPr/>
        </p:nvSpPr>
        <p:spPr>
          <a:xfrm>
            <a:off x="152400" y="1447800"/>
            <a:ext cx="8839200" cy="4291013"/>
          </a:xfrm>
          <a:prstGeom prst="rect">
            <a:avLst/>
          </a:prstGeom>
        </p:spPr>
        <p:txBody>
          <a:bodyPr>
            <a:spAutoFit/>
          </a:bodyPr>
          <a:lstStyle/>
          <a:p>
            <a:pPr>
              <a:lnSpc>
                <a:spcPct val="107000"/>
              </a:lnSpc>
              <a:spcBef>
                <a:spcPts val="0"/>
              </a:spcBef>
              <a:spcAft>
                <a:spcPts val="800"/>
              </a:spcAft>
              <a:defRPr/>
            </a:pPr>
            <a:r>
              <a:rPr lang="es-ES" sz="2550" dirty="0">
                <a:latin typeface="Comic Sans MS" panose="030F0702030302020204" pitchFamily="66" charset="0"/>
              </a:rPr>
              <a:t>Los estudiantes reciben un informe de progreso y una boleta de calificaciones cada trimestre del año escolar. Los informes de progreso se emiten después de la cuarta semana del trimestre. Las boletas de calificaciones se emiten después del último día del trimestre. Hay varias conferencias de padres y maestros a lo largo del año. Si los padres necesitan hablar con el maestro de su hijo antes de las conferencias, los padres pueden solicitar una conferencia, que se programará antes o después de la escuela.</a:t>
            </a:r>
            <a:endParaRPr lang="en-US" sz="2550" dirty="0">
              <a:latin typeface="+mn-lt"/>
              <a:ea typeface="Calibri" panose="020F0502020204030204" pitchFamily="34" charset="0"/>
              <a:cs typeface="Times New Roman" panose="02020603050405020304" pitchFamily="18" charset="0"/>
            </a:endParaRPr>
          </a:p>
        </p:txBody>
      </p:sp>
      <p:sp>
        <p:nvSpPr>
          <p:cNvPr id="28676" name="TextBox 3">
            <a:extLst>
              <a:ext uri="{FF2B5EF4-FFF2-40B4-BE49-F238E27FC236}">
                <a16:creationId xmlns:a16="http://schemas.microsoft.com/office/drawing/2014/main" id="{DDAA688B-41B6-1269-1866-D78AE7A28A27}"/>
              </a:ext>
            </a:extLst>
          </p:cNvPr>
          <p:cNvSpPr txBox="1">
            <a:spLocks noChangeArrowheads="1"/>
          </p:cNvSpPr>
          <p:nvPr/>
        </p:nvSpPr>
        <p:spPr bwMode="auto">
          <a:xfrm>
            <a:off x="-76200" y="76200"/>
            <a:ext cx="8262938"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anose="030F0902030302020204" pitchFamily="66" charset="0"/>
              </a:defRPr>
            </a:lvl1pPr>
            <a:lvl2pPr marL="742950" indent="-285750">
              <a:defRPr>
                <a:solidFill>
                  <a:schemeClr val="tx1"/>
                </a:solidFill>
                <a:latin typeface="Comic Sans MS" panose="030F0902030302020204" pitchFamily="66" charset="0"/>
              </a:defRPr>
            </a:lvl2pPr>
            <a:lvl3pPr marL="1143000" indent="-228600">
              <a:defRPr>
                <a:solidFill>
                  <a:schemeClr val="tx1"/>
                </a:solidFill>
                <a:latin typeface="Comic Sans MS" panose="030F0902030302020204" pitchFamily="66" charset="0"/>
              </a:defRPr>
            </a:lvl3pPr>
            <a:lvl4pPr marL="1600200" indent="-228600">
              <a:defRPr>
                <a:solidFill>
                  <a:schemeClr val="tx1"/>
                </a:solidFill>
                <a:latin typeface="Comic Sans MS" panose="030F0902030302020204" pitchFamily="66" charset="0"/>
              </a:defRPr>
            </a:lvl4pPr>
            <a:lvl5pPr marL="2057400" indent="-228600">
              <a:defRPr>
                <a:solidFill>
                  <a:schemeClr val="tx1"/>
                </a:solidFill>
                <a:latin typeface="Comic Sans MS" panose="030F0902030302020204" pitchFamily="66" charset="0"/>
              </a:defRPr>
            </a:lvl5pPr>
            <a:lvl6pPr marL="2514600" indent="-228600" eaLnBrk="0" fontAlgn="base" hangingPunct="0">
              <a:spcBef>
                <a:spcPct val="0"/>
              </a:spcBef>
              <a:spcAft>
                <a:spcPct val="0"/>
              </a:spcAft>
              <a:defRPr>
                <a:solidFill>
                  <a:schemeClr val="tx1"/>
                </a:solidFill>
                <a:latin typeface="Comic Sans MS" panose="030F0902030302020204" pitchFamily="66" charset="0"/>
              </a:defRPr>
            </a:lvl6pPr>
            <a:lvl7pPr marL="2971800" indent="-228600" eaLnBrk="0" fontAlgn="base" hangingPunct="0">
              <a:spcBef>
                <a:spcPct val="0"/>
              </a:spcBef>
              <a:spcAft>
                <a:spcPct val="0"/>
              </a:spcAft>
              <a:defRPr>
                <a:solidFill>
                  <a:schemeClr val="tx1"/>
                </a:solidFill>
                <a:latin typeface="Comic Sans MS" panose="030F0902030302020204" pitchFamily="66" charset="0"/>
              </a:defRPr>
            </a:lvl7pPr>
            <a:lvl8pPr marL="3429000" indent="-228600" eaLnBrk="0" fontAlgn="base" hangingPunct="0">
              <a:spcBef>
                <a:spcPct val="0"/>
              </a:spcBef>
              <a:spcAft>
                <a:spcPct val="0"/>
              </a:spcAft>
              <a:defRPr>
                <a:solidFill>
                  <a:schemeClr val="tx1"/>
                </a:solidFill>
                <a:latin typeface="Comic Sans MS" panose="030F0902030302020204" pitchFamily="66" charset="0"/>
              </a:defRPr>
            </a:lvl8pPr>
            <a:lvl9pPr marL="3886200" indent="-228600" eaLnBrk="0" fontAlgn="base" hangingPunct="0">
              <a:spcBef>
                <a:spcPct val="0"/>
              </a:spcBef>
              <a:spcAft>
                <a:spcPct val="0"/>
              </a:spcAft>
              <a:defRPr>
                <a:solidFill>
                  <a:schemeClr val="tx1"/>
                </a:solidFill>
                <a:latin typeface="Comic Sans MS" panose="030F0902030302020204" pitchFamily="66" charset="0"/>
              </a:defRPr>
            </a:lvl9pPr>
          </a:lstStyle>
          <a:p>
            <a:pPr algn="ctr"/>
            <a:r>
              <a:rPr lang="es-ES" altLang="en-US" sz="3400" b="1"/>
              <a:t>Progreso de los estudiantes y Conferencias de padres y profesores</a:t>
            </a:r>
            <a:endParaRPr lang="en-US" altLang="en-US" sz="34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A7489FB4-2C2F-6AEE-CF3B-A425E40E83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5667A1FE-27F6-7A4F-B326-1E674B4B153C}" type="slidenum">
              <a:rPr lang="en-US" altLang="en-US" sz="1400"/>
              <a:pPr>
                <a:spcBef>
                  <a:spcPct val="0"/>
                </a:spcBef>
                <a:buFontTx/>
                <a:buNone/>
              </a:pPr>
              <a:t>25</a:t>
            </a:fld>
            <a:endParaRPr lang="en-US" altLang="en-US" sz="1400"/>
          </a:p>
        </p:txBody>
      </p:sp>
      <p:sp>
        <p:nvSpPr>
          <p:cNvPr id="29699" name="Rectangle 2">
            <a:extLst>
              <a:ext uri="{FF2B5EF4-FFF2-40B4-BE49-F238E27FC236}">
                <a16:creationId xmlns:a16="http://schemas.microsoft.com/office/drawing/2014/main" id="{248D91CE-161E-37D3-6120-47EC8B67C757}"/>
              </a:ext>
            </a:extLst>
          </p:cNvPr>
          <p:cNvSpPr>
            <a:spLocks noGrp="1" noChangeArrowheads="1"/>
          </p:cNvSpPr>
          <p:nvPr>
            <p:ph type="title"/>
          </p:nvPr>
        </p:nvSpPr>
        <p:spPr>
          <a:xfrm>
            <a:off x="800100" y="2590800"/>
            <a:ext cx="6870700" cy="838200"/>
          </a:xfrm>
        </p:spPr>
        <p:txBody>
          <a:bodyPr/>
          <a:lstStyle/>
          <a:p>
            <a:pPr eaLnBrk="1" hangingPunct="1"/>
            <a:r>
              <a:rPr lang="en-US" altLang="en-US"/>
              <a:t>Questions and Answers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160BA5FB-6A34-2D4B-3A18-3E5DCADAD0D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A29993D2-7F70-9F47-8847-4FBEF9257A09}" type="slidenum">
              <a:rPr lang="en-US" altLang="en-US" sz="1400"/>
              <a:pPr>
                <a:spcBef>
                  <a:spcPct val="0"/>
                </a:spcBef>
                <a:buFontTx/>
                <a:buNone/>
              </a:pPr>
              <a:t>3</a:t>
            </a:fld>
            <a:endParaRPr lang="en-US" altLang="en-US" sz="1400"/>
          </a:p>
        </p:txBody>
      </p:sp>
      <p:sp>
        <p:nvSpPr>
          <p:cNvPr id="7171" name="Rectangle 2">
            <a:extLst>
              <a:ext uri="{FF2B5EF4-FFF2-40B4-BE49-F238E27FC236}">
                <a16:creationId xmlns:a16="http://schemas.microsoft.com/office/drawing/2014/main" id="{6A00FCFF-C7BA-5A40-C745-71E11A36689B}"/>
              </a:ext>
            </a:extLst>
          </p:cNvPr>
          <p:cNvSpPr>
            <a:spLocks noGrp="1" noChangeArrowheads="1"/>
          </p:cNvSpPr>
          <p:nvPr>
            <p:ph type="title"/>
          </p:nvPr>
        </p:nvSpPr>
        <p:spPr>
          <a:xfrm>
            <a:off x="685800" y="-304800"/>
            <a:ext cx="6870700" cy="1600200"/>
          </a:xfrm>
        </p:spPr>
        <p:txBody>
          <a:bodyPr/>
          <a:lstStyle/>
          <a:p>
            <a:pPr eaLnBrk="1" hangingPunct="1"/>
            <a:r>
              <a:rPr lang="en-US" altLang="en-US"/>
              <a:t>What is Title I</a:t>
            </a:r>
          </a:p>
        </p:txBody>
      </p:sp>
      <p:sp>
        <p:nvSpPr>
          <p:cNvPr id="7172" name="Rectangle 3">
            <a:extLst>
              <a:ext uri="{FF2B5EF4-FFF2-40B4-BE49-F238E27FC236}">
                <a16:creationId xmlns:a16="http://schemas.microsoft.com/office/drawing/2014/main" id="{55091A51-F94F-63D2-38DB-DB4B736C4A1F}"/>
              </a:ext>
            </a:extLst>
          </p:cNvPr>
          <p:cNvSpPr>
            <a:spLocks noGrp="1" noChangeArrowheads="1"/>
          </p:cNvSpPr>
          <p:nvPr>
            <p:ph type="body" idx="1"/>
          </p:nvPr>
        </p:nvSpPr>
        <p:spPr>
          <a:xfrm>
            <a:off x="914400" y="1600200"/>
            <a:ext cx="7696200" cy="4419600"/>
          </a:xfrm>
        </p:spPr>
        <p:txBody>
          <a:bodyPr/>
          <a:lstStyle/>
          <a:p>
            <a:pPr eaLnBrk="1" hangingPunct="1">
              <a:lnSpc>
                <a:spcPct val="90000"/>
              </a:lnSpc>
              <a:buFontTx/>
              <a:buNone/>
            </a:pPr>
            <a:r>
              <a:rPr lang="en-US" altLang="en-US" dirty="0"/>
              <a:t>	Title I is a K-12 program that provides additional academic support and learning opportunities for students at schools with high percentages of socioeconomically disadvantaged children. The program is intended to help ensure that all students meet the state academic standards as tested on the TCAP each year.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086020D1-E13F-CB87-E104-DFAEA282AB1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9D0FC520-E107-0648-9C3A-D29FAC6A347D}" type="slidenum">
              <a:rPr lang="en-US" altLang="en-US" sz="1400"/>
              <a:pPr>
                <a:spcBef>
                  <a:spcPct val="0"/>
                </a:spcBef>
                <a:buFontTx/>
                <a:buNone/>
              </a:pPr>
              <a:t>4</a:t>
            </a:fld>
            <a:endParaRPr lang="en-US" altLang="en-US" sz="1400"/>
          </a:p>
        </p:txBody>
      </p:sp>
      <p:sp>
        <p:nvSpPr>
          <p:cNvPr id="8195" name="Rectangle 2">
            <a:extLst>
              <a:ext uri="{FF2B5EF4-FFF2-40B4-BE49-F238E27FC236}">
                <a16:creationId xmlns:a16="http://schemas.microsoft.com/office/drawing/2014/main" id="{EE8DED0E-7A0E-36FF-3C36-9017359B9726}"/>
              </a:ext>
            </a:extLst>
          </p:cNvPr>
          <p:cNvSpPr>
            <a:spLocks noGrp="1" noChangeArrowheads="1"/>
          </p:cNvSpPr>
          <p:nvPr>
            <p:ph type="title"/>
          </p:nvPr>
        </p:nvSpPr>
        <p:spPr>
          <a:xfrm>
            <a:off x="800100" y="244475"/>
            <a:ext cx="6870700" cy="669925"/>
          </a:xfrm>
        </p:spPr>
        <p:txBody>
          <a:bodyPr/>
          <a:lstStyle/>
          <a:p>
            <a:pPr eaLnBrk="1" hangingPunct="1"/>
            <a:br>
              <a:rPr lang="es-ES" altLang="en-US"/>
            </a:br>
            <a:r>
              <a:rPr lang="es-ES" altLang="en-US"/>
              <a:t>¿Qué es el Título I?</a:t>
            </a:r>
            <a:endParaRPr lang="en-US" altLang="en-US"/>
          </a:p>
        </p:txBody>
      </p:sp>
      <p:sp>
        <p:nvSpPr>
          <p:cNvPr id="8196" name="Rectangle 3">
            <a:extLst>
              <a:ext uri="{FF2B5EF4-FFF2-40B4-BE49-F238E27FC236}">
                <a16:creationId xmlns:a16="http://schemas.microsoft.com/office/drawing/2014/main" id="{0E75CA44-0917-D722-6E55-CDEAB591E80E}"/>
              </a:ext>
            </a:extLst>
          </p:cNvPr>
          <p:cNvSpPr>
            <a:spLocks noGrp="1" noChangeArrowheads="1"/>
          </p:cNvSpPr>
          <p:nvPr>
            <p:ph type="body" idx="1"/>
          </p:nvPr>
        </p:nvSpPr>
        <p:spPr>
          <a:xfrm>
            <a:off x="381000" y="1219200"/>
            <a:ext cx="8458200" cy="4419600"/>
          </a:xfrm>
        </p:spPr>
        <p:txBody>
          <a:bodyPr/>
          <a:lstStyle/>
          <a:p>
            <a:pPr eaLnBrk="1" hangingPunct="1">
              <a:lnSpc>
                <a:spcPct val="90000"/>
              </a:lnSpc>
              <a:buFontTx/>
              <a:buNone/>
            </a:pPr>
            <a:r>
              <a:rPr lang="en-US" altLang="en-US" dirty="0"/>
              <a:t>	</a:t>
            </a:r>
            <a:r>
              <a:rPr lang="es-ES" altLang="en-US" dirty="0"/>
              <a:t>El Título I es un programa K-12 que brinda apoyo académico adicional y oportunidades de aprendizaje para estudiantes en escuelas con altos porcentajes de niños en desventaja socioeconómica. El programa está destinado a ayudar a garantizar que todos los estudiantes cumplan con los estándares académicos estatales evaluados en el TCAP cada año.</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6">
            <a:extLst>
              <a:ext uri="{FF2B5EF4-FFF2-40B4-BE49-F238E27FC236}">
                <a16:creationId xmlns:a16="http://schemas.microsoft.com/office/drawing/2014/main" id="{86002DB1-A2E5-1EBC-FD7A-DA673CB12D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A72F82D7-025E-694A-B011-5D45B5A74355}" type="slidenum">
              <a:rPr lang="en-US" altLang="en-US" sz="1400"/>
              <a:pPr>
                <a:spcBef>
                  <a:spcPct val="0"/>
                </a:spcBef>
                <a:buFontTx/>
                <a:buNone/>
              </a:pPr>
              <a:t>5</a:t>
            </a:fld>
            <a:endParaRPr lang="en-US" altLang="en-US" sz="1400"/>
          </a:p>
        </p:txBody>
      </p:sp>
      <p:sp>
        <p:nvSpPr>
          <p:cNvPr id="9219" name="Rectangle 2">
            <a:extLst>
              <a:ext uri="{FF2B5EF4-FFF2-40B4-BE49-F238E27FC236}">
                <a16:creationId xmlns:a16="http://schemas.microsoft.com/office/drawing/2014/main" id="{2EC040A7-2BC5-1A1E-BCAF-DFA227E08A3C}"/>
              </a:ext>
            </a:extLst>
          </p:cNvPr>
          <p:cNvSpPr>
            <a:spLocks noGrp="1" noChangeArrowheads="1"/>
          </p:cNvSpPr>
          <p:nvPr>
            <p:ph type="title"/>
          </p:nvPr>
        </p:nvSpPr>
        <p:spPr/>
        <p:txBody>
          <a:bodyPr/>
          <a:lstStyle/>
          <a:p>
            <a:pPr eaLnBrk="1" hangingPunct="1"/>
            <a:r>
              <a:rPr lang="en-US" altLang="en-US"/>
              <a:t>Goals of Title I</a:t>
            </a:r>
          </a:p>
        </p:txBody>
      </p:sp>
      <p:sp>
        <p:nvSpPr>
          <p:cNvPr id="9220" name="Rectangle 3">
            <a:extLst>
              <a:ext uri="{FF2B5EF4-FFF2-40B4-BE49-F238E27FC236}">
                <a16:creationId xmlns:a16="http://schemas.microsoft.com/office/drawing/2014/main" id="{6DF57517-3999-A229-091B-FC25C1FAA2A0}"/>
              </a:ext>
            </a:extLst>
          </p:cNvPr>
          <p:cNvSpPr>
            <a:spLocks noGrp="1" noChangeArrowheads="1"/>
          </p:cNvSpPr>
          <p:nvPr>
            <p:ph type="body" sz="half" idx="1"/>
          </p:nvPr>
        </p:nvSpPr>
        <p:spPr>
          <a:xfrm>
            <a:off x="1690688" y="2133600"/>
            <a:ext cx="7224712" cy="3886200"/>
          </a:xfrm>
        </p:spPr>
        <p:txBody>
          <a:bodyPr/>
          <a:lstStyle/>
          <a:p>
            <a:pPr eaLnBrk="1" hangingPunct="1"/>
            <a:r>
              <a:rPr lang="en-US" altLang="en-US" sz="3200" dirty="0"/>
              <a:t>Increase academic achievement</a:t>
            </a:r>
          </a:p>
          <a:p>
            <a:pPr eaLnBrk="1" hangingPunct="1"/>
            <a:r>
              <a:rPr lang="en-US" altLang="en-US" sz="3200" dirty="0"/>
              <a:t>Provide direct instructional support to students.</a:t>
            </a:r>
          </a:p>
          <a:p>
            <a:pPr eaLnBrk="1" hangingPunct="1"/>
            <a:r>
              <a:rPr lang="en-US" altLang="en-US" sz="3200" dirty="0"/>
              <a:t>Provide professional development for teachers.</a:t>
            </a:r>
          </a:p>
          <a:p>
            <a:pPr eaLnBrk="1" hangingPunct="1"/>
            <a:r>
              <a:rPr lang="en-US" altLang="en-US" sz="3200" dirty="0"/>
              <a:t>Promote parent education and involvement.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a:extLst>
              <a:ext uri="{FF2B5EF4-FFF2-40B4-BE49-F238E27FC236}">
                <a16:creationId xmlns:a16="http://schemas.microsoft.com/office/drawing/2014/main" id="{F1781116-AAD7-941C-4D66-F548B0AE0AA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C4BF0E2E-4711-B24C-B2D1-AFBCAB5DC708}" type="slidenum">
              <a:rPr lang="en-US" altLang="en-US" sz="1400"/>
              <a:pPr>
                <a:spcBef>
                  <a:spcPct val="0"/>
                </a:spcBef>
                <a:buFontTx/>
                <a:buNone/>
              </a:pPr>
              <a:t>6</a:t>
            </a:fld>
            <a:endParaRPr lang="en-US" altLang="en-US" sz="1400"/>
          </a:p>
        </p:txBody>
      </p:sp>
      <p:sp>
        <p:nvSpPr>
          <p:cNvPr id="10243" name="Rectangle 3">
            <a:extLst>
              <a:ext uri="{FF2B5EF4-FFF2-40B4-BE49-F238E27FC236}">
                <a16:creationId xmlns:a16="http://schemas.microsoft.com/office/drawing/2014/main" id="{6670FA65-6C0B-4CCA-54FA-5D381CF3779D}"/>
              </a:ext>
            </a:extLst>
          </p:cNvPr>
          <p:cNvSpPr>
            <a:spLocks noGrp="1" noChangeArrowheads="1"/>
          </p:cNvSpPr>
          <p:nvPr>
            <p:ph type="body" sz="half" idx="1"/>
          </p:nvPr>
        </p:nvSpPr>
        <p:spPr>
          <a:xfrm>
            <a:off x="990600" y="1811338"/>
            <a:ext cx="7224713" cy="3886200"/>
          </a:xfrm>
        </p:spPr>
        <p:txBody>
          <a:bodyPr/>
          <a:lstStyle/>
          <a:p>
            <a:pPr eaLnBrk="1" hangingPunct="1"/>
            <a:r>
              <a:rPr lang="es-ES" altLang="en-US"/>
              <a:t>Incrementar el rendimiento académico</a:t>
            </a:r>
          </a:p>
          <a:p>
            <a:pPr eaLnBrk="1" hangingPunct="1"/>
            <a:r>
              <a:rPr lang="es-ES" altLang="en-US"/>
              <a:t>Brindar apoyo educativo directo a los estudiantes</a:t>
            </a:r>
          </a:p>
          <a:p>
            <a:pPr eaLnBrk="1" hangingPunct="1"/>
            <a:r>
              <a:rPr lang="es-ES" altLang="en-US"/>
              <a:t>Brindar desarrollo profesional a los maestros.</a:t>
            </a:r>
          </a:p>
          <a:p>
            <a:pPr eaLnBrk="1" hangingPunct="1"/>
            <a:r>
              <a:rPr lang="es-ES" altLang="en-US"/>
              <a:t> Promover la educación y la participación de los padres.</a:t>
            </a:r>
            <a:endParaRPr lang="en-US" altLang="en-US" sz="3200"/>
          </a:p>
        </p:txBody>
      </p:sp>
      <p:sp>
        <p:nvSpPr>
          <p:cNvPr id="10244" name="Rectangle 3">
            <a:extLst>
              <a:ext uri="{FF2B5EF4-FFF2-40B4-BE49-F238E27FC236}">
                <a16:creationId xmlns:a16="http://schemas.microsoft.com/office/drawing/2014/main" id="{6A0BF40C-7756-23B3-754F-AB524F7400D3}"/>
              </a:ext>
            </a:extLst>
          </p:cNvPr>
          <p:cNvSpPr>
            <a:spLocks noGrp="1" noChangeArrowheads="1"/>
          </p:cNvSpPr>
          <p:nvPr>
            <p:ph type="title"/>
          </p:nvPr>
        </p:nvSpPr>
        <p:spPr>
          <a:xfrm>
            <a:off x="1387475" y="609600"/>
            <a:ext cx="6249988" cy="650875"/>
          </a:xfrm>
          <a:solidFill>
            <a:srgbClr val="F8F9FA"/>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2696" rIns="0" bIns="-12696" anchor="ctr">
            <a:spAutoFit/>
          </a:bodyPr>
          <a:lstStyle/>
          <a:p>
            <a:r>
              <a:rPr lang="es-ES" altLang="en-US" b="1">
                <a:solidFill>
                  <a:srgbClr val="222222"/>
                </a:solidFill>
              </a:rPr>
              <a:t>Objetivos del Título I</a:t>
            </a:r>
            <a:r>
              <a:rPr lang="en-US" altLang="en-US" b="1"/>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A9C759FE-6580-38B8-6758-9DC03B7347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F37BBA56-9F2D-DF4E-B759-EA866E91A957}" type="slidenum">
              <a:rPr lang="en-US" altLang="en-US" sz="1400"/>
              <a:pPr>
                <a:spcBef>
                  <a:spcPct val="0"/>
                </a:spcBef>
                <a:buFontTx/>
                <a:buNone/>
              </a:pPr>
              <a:t>7</a:t>
            </a:fld>
            <a:endParaRPr lang="en-US" altLang="en-US" sz="1400"/>
          </a:p>
        </p:txBody>
      </p:sp>
      <p:sp>
        <p:nvSpPr>
          <p:cNvPr id="11267" name="Rectangle 2">
            <a:extLst>
              <a:ext uri="{FF2B5EF4-FFF2-40B4-BE49-F238E27FC236}">
                <a16:creationId xmlns:a16="http://schemas.microsoft.com/office/drawing/2014/main" id="{420A6F69-350D-8AF0-27CC-9D8105C81ABF}"/>
              </a:ext>
            </a:extLst>
          </p:cNvPr>
          <p:cNvSpPr>
            <a:spLocks noGrp="1" noChangeArrowheads="1"/>
          </p:cNvSpPr>
          <p:nvPr>
            <p:ph type="title"/>
          </p:nvPr>
        </p:nvSpPr>
        <p:spPr>
          <a:xfrm>
            <a:off x="0" y="120732"/>
            <a:ext cx="9144000" cy="762000"/>
          </a:xfrm>
        </p:spPr>
        <p:txBody>
          <a:bodyPr/>
          <a:lstStyle/>
          <a:p>
            <a:pPr eaLnBrk="1" hangingPunct="1"/>
            <a:r>
              <a:rPr lang="en-US" altLang="en-US" dirty="0"/>
              <a:t>Parent Rights</a:t>
            </a:r>
          </a:p>
        </p:txBody>
      </p:sp>
      <p:sp>
        <p:nvSpPr>
          <p:cNvPr id="11268" name="Rectangle 3">
            <a:extLst>
              <a:ext uri="{FF2B5EF4-FFF2-40B4-BE49-F238E27FC236}">
                <a16:creationId xmlns:a16="http://schemas.microsoft.com/office/drawing/2014/main" id="{6D9B0AE3-AD56-08D0-5DBE-80C6A254624E}"/>
              </a:ext>
            </a:extLst>
          </p:cNvPr>
          <p:cNvSpPr>
            <a:spLocks noGrp="1" noChangeArrowheads="1"/>
          </p:cNvSpPr>
          <p:nvPr>
            <p:ph type="body" idx="1"/>
          </p:nvPr>
        </p:nvSpPr>
        <p:spPr>
          <a:xfrm>
            <a:off x="381000" y="1371600"/>
            <a:ext cx="8382000" cy="4267200"/>
          </a:xfrm>
        </p:spPr>
        <p:txBody>
          <a:bodyPr/>
          <a:lstStyle/>
          <a:p>
            <a:pPr eaLnBrk="1" hangingPunct="1">
              <a:lnSpc>
                <a:spcPct val="80000"/>
              </a:lnSpc>
            </a:pPr>
            <a:r>
              <a:rPr lang="en-US" altLang="en-US" sz="2800" dirty="0"/>
              <a:t>Ask for meetings and trainings.</a:t>
            </a:r>
          </a:p>
          <a:p>
            <a:pPr eaLnBrk="1" hangingPunct="1">
              <a:lnSpc>
                <a:spcPct val="80000"/>
              </a:lnSpc>
            </a:pPr>
            <a:endParaRPr lang="en-US" altLang="en-US" sz="2800" dirty="0"/>
          </a:p>
          <a:p>
            <a:pPr eaLnBrk="1" hangingPunct="1">
              <a:lnSpc>
                <a:spcPct val="80000"/>
              </a:lnSpc>
            </a:pPr>
            <a:r>
              <a:rPr lang="en-US" altLang="en-US" sz="2800" dirty="0"/>
              <a:t>Review the school’s achievement data.</a:t>
            </a:r>
          </a:p>
          <a:p>
            <a:pPr eaLnBrk="1" hangingPunct="1">
              <a:lnSpc>
                <a:spcPct val="80000"/>
              </a:lnSpc>
            </a:pPr>
            <a:endParaRPr lang="en-US" altLang="en-US" sz="2800" dirty="0"/>
          </a:p>
          <a:p>
            <a:pPr eaLnBrk="1" hangingPunct="1">
              <a:lnSpc>
                <a:spcPct val="80000"/>
              </a:lnSpc>
            </a:pPr>
            <a:r>
              <a:rPr lang="en-US" altLang="en-US" sz="2800" dirty="0"/>
              <a:t>Participate in Revising and Review the JES Family Engagement Agreement</a:t>
            </a:r>
          </a:p>
          <a:p>
            <a:pPr eaLnBrk="1" hangingPunct="1">
              <a:lnSpc>
                <a:spcPct val="80000"/>
              </a:lnSpc>
            </a:pPr>
            <a:endParaRPr lang="en-US" altLang="en-US" sz="2800" dirty="0"/>
          </a:p>
          <a:p>
            <a:pPr eaLnBrk="1" hangingPunct="1">
              <a:lnSpc>
                <a:spcPct val="80000"/>
              </a:lnSpc>
            </a:pPr>
            <a:r>
              <a:rPr lang="en-US" altLang="en-US" sz="2800" dirty="0"/>
              <a:t>Participate in modifying and Review the Jackson Elementary Title I Parents, Students, and Teachers  Home/School Compact.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F4B2740F-9915-DBD6-8DC9-7590A56607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94E8CBA3-BE61-E241-870E-839FB0D17E99}" type="slidenum">
              <a:rPr lang="en-US" altLang="en-US" sz="1400"/>
              <a:pPr>
                <a:spcBef>
                  <a:spcPct val="0"/>
                </a:spcBef>
                <a:buFontTx/>
                <a:buNone/>
              </a:pPr>
              <a:t>8</a:t>
            </a:fld>
            <a:endParaRPr lang="en-US" altLang="en-US" sz="1400"/>
          </a:p>
        </p:txBody>
      </p:sp>
      <p:sp>
        <p:nvSpPr>
          <p:cNvPr id="12291" name="Rectangle 3">
            <a:extLst>
              <a:ext uri="{FF2B5EF4-FFF2-40B4-BE49-F238E27FC236}">
                <a16:creationId xmlns:a16="http://schemas.microsoft.com/office/drawing/2014/main" id="{1A84C763-E7FC-3109-F7F1-059B03F38640}"/>
              </a:ext>
            </a:extLst>
          </p:cNvPr>
          <p:cNvSpPr>
            <a:spLocks noGrp="1" noChangeArrowheads="1"/>
          </p:cNvSpPr>
          <p:nvPr>
            <p:ph type="body" idx="1"/>
          </p:nvPr>
        </p:nvSpPr>
        <p:spPr>
          <a:xfrm>
            <a:off x="381000" y="1219200"/>
            <a:ext cx="8382000" cy="4267200"/>
          </a:xfrm>
        </p:spPr>
        <p:txBody>
          <a:bodyPr/>
          <a:lstStyle/>
          <a:p>
            <a:pPr eaLnBrk="1" hangingPunct="1">
              <a:lnSpc>
                <a:spcPct val="80000"/>
              </a:lnSpc>
            </a:pPr>
            <a:r>
              <a:rPr lang="es-ES" altLang="en-US"/>
              <a:t>Solicite reuniones y capacitaciones. Revise los datos de rendimiento de la escuela. </a:t>
            </a:r>
          </a:p>
          <a:p>
            <a:pPr eaLnBrk="1" hangingPunct="1">
              <a:lnSpc>
                <a:spcPct val="80000"/>
              </a:lnSpc>
            </a:pPr>
            <a:r>
              <a:rPr lang="es-ES" altLang="en-US"/>
              <a:t>Participar en la revisión y revisión del Acuerdo de participación familiar de JES </a:t>
            </a:r>
          </a:p>
          <a:p>
            <a:pPr eaLnBrk="1" hangingPunct="1">
              <a:lnSpc>
                <a:spcPct val="80000"/>
              </a:lnSpc>
            </a:pPr>
            <a:r>
              <a:rPr lang="es-ES" altLang="en-US"/>
              <a:t>Participar en la modificación y revisión del Acuerdo entre el hogar y la escuela del Título I de los padres, estudiantes y maestros de Jackson Elementary.</a:t>
            </a:r>
            <a:endParaRPr lang="en-US" altLang="en-US" sz="2800"/>
          </a:p>
        </p:txBody>
      </p:sp>
      <p:sp>
        <p:nvSpPr>
          <p:cNvPr id="12292" name="Title 3">
            <a:extLst>
              <a:ext uri="{FF2B5EF4-FFF2-40B4-BE49-F238E27FC236}">
                <a16:creationId xmlns:a16="http://schemas.microsoft.com/office/drawing/2014/main" id="{B0998516-B349-D72E-2F75-56AE184F3057}"/>
              </a:ext>
            </a:extLst>
          </p:cNvPr>
          <p:cNvSpPr>
            <a:spLocks noGrp="1" noChangeArrowheads="1"/>
          </p:cNvSpPr>
          <p:nvPr>
            <p:ph type="title"/>
          </p:nvPr>
        </p:nvSpPr>
        <p:spPr>
          <a:xfrm>
            <a:off x="971550" y="246063"/>
            <a:ext cx="6299200" cy="650875"/>
          </a:xfrm>
          <a:solidFill>
            <a:srgbClr val="F8F9FA"/>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2696" rIns="0" bIns="-12696" anchor="ctr">
            <a:spAutoFit/>
          </a:bodyPr>
          <a:lstStyle/>
          <a:p>
            <a:r>
              <a:rPr lang="es-ES" altLang="en-US">
                <a:solidFill>
                  <a:srgbClr val="222222"/>
                </a:solidFill>
              </a:rPr>
              <a:t>Derechos de los padres</a:t>
            </a:r>
            <a:r>
              <a:rPr lang="en-US" alt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6B0DEC8B-8E1D-D408-E644-C65A81E63A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BD327E51-F15E-E343-B3C1-E4680C6F7829}" type="slidenum">
              <a:rPr lang="en-US" altLang="en-US" sz="1400"/>
              <a:pPr>
                <a:spcBef>
                  <a:spcPct val="0"/>
                </a:spcBef>
                <a:buFontTx/>
                <a:buNone/>
              </a:pPr>
              <a:t>9</a:t>
            </a:fld>
            <a:endParaRPr lang="en-US" altLang="en-US" sz="1400"/>
          </a:p>
        </p:txBody>
      </p:sp>
      <p:sp>
        <p:nvSpPr>
          <p:cNvPr id="13315" name="Rectangle 2">
            <a:extLst>
              <a:ext uri="{FF2B5EF4-FFF2-40B4-BE49-F238E27FC236}">
                <a16:creationId xmlns:a16="http://schemas.microsoft.com/office/drawing/2014/main" id="{0ACF228F-B460-211C-F1EE-C130EFD87C41}"/>
              </a:ext>
            </a:extLst>
          </p:cNvPr>
          <p:cNvSpPr>
            <a:spLocks noGrp="1" noChangeArrowheads="1"/>
          </p:cNvSpPr>
          <p:nvPr>
            <p:ph type="title"/>
          </p:nvPr>
        </p:nvSpPr>
        <p:spPr>
          <a:xfrm>
            <a:off x="457200" y="152400"/>
            <a:ext cx="8001000" cy="1600200"/>
          </a:xfrm>
        </p:spPr>
        <p:txBody>
          <a:bodyPr/>
          <a:lstStyle/>
          <a:p>
            <a:pPr eaLnBrk="1" hangingPunct="1"/>
            <a:r>
              <a:rPr lang="en-US" altLang="en-US"/>
              <a:t>Our School </a:t>
            </a:r>
            <a:br>
              <a:rPr lang="en-US" altLang="en-US"/>
            </a:br>
            <a:r>
              <a:rPr lang="en-US" altLang="en-US"/>
              <a:t>Performance Data</a:t>
            </a:r>
          </a:p>
        </p:txBody>
      </p:sp>
      <p:sp>
        <p:nvSpPr>
          <p:cNvPr id="13316" name="Rectangle 3">
            <a:extLst>
              <a:ext uri="{FF2B5EF4-FFF2-40B4-BE49-F238E27FC236}">
                <a16:creationId xmlns:a16="http://schemas.microsoft.com/office/drawing/2014/main" id="{37C97C17-5BD8-CBA8-DC6B-13E9A6DDDC52}"/>
              </a:ext>
            </a:extLst>
          </p:cNvPr>
          <p:cNvSpPr>
            <a:spLocks noGrp="1" noChangeArrowheads="1"/>
          </p:cNvSpPr>
          <p:nvPr>
            <p:ph type="body" idx="1"/>
          </p:nvPr>
        </p:nvSpPr>
        <p:spPr>
          <a:xfrm>
            <a:off x="457200" y="2133600"/>
            <a:ext cx="8229600" cy="3657600"/>
          </a:xfrm>
        </p:spPr>
        <p:txBody>
          <a:bodyPr/>
          <a:lstStyle/>
          <a:p>
            <a:pPr algn="ctr" eaLnBrk="1" hangingPunct="1">
              <a:buFontTx/>
              <a:buNone/>
            </a:pPr>
            <a:r>
              <a:rPr lang="en-US" altLang="en-US" i="1" dirty="0"/>
              <a:t>Under Every Student Succeeds Act (ESSA), the TN Department of Education releases the annual report on schools’ performance around the state.  This report identifies whether schools have mad “Adequate Yearly Progress” (AYP).  </a:t>
            </a:r>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790</TotalTime>
  <Words>1283</Words>
  <Application>Microsoft Office PowerPoint</Application>
  <PresentationFormat>On-screen Show (4:3)</PresentationFormat>
  <Paragraphs>110</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 Narrow</vt:lpstr>
      <vt:lpstr>Comic Sans MS</vt:lpstr>
      <vt:lpstr>Times New Roman</vt:lpstr>
      <vt:lpstr>Crayons</vt:lpstr>
      <vt:lpstr>Annual Title 1 Parent Meeting</vt:lpstr>
      <vt:lpstr>Reunión anual del Título I (Casa abierta)</vt:lpstr>
      <vt:lpstr>What is Title I</vt:lpstr>
      <vt:lpstr> ¿Qué es el Título I?</vt:lpstr>
      <vt:lpstr>Goals of Title I</vt:lpstr>
      <vt:lpstr>Objetivos del Título I </vt:lpstr>
      <vt:lpstr>Parent Rights</vt:lpstr>
      <vt:lpstr>Derechos de los padres </vt:lpstr>
      <vt:lpstr>Our School  Performance Data</vt:lpstr>
      <vt:lpstr> Nuestros datos de rendimiento escolar</vt:lpstr>
      <vt:lpstr>Title I Funds  [Federal Funds]</vt:lpstr>
      <vt:lpstr> Fondos de Título I [Fondos federales]</vt:lpstr>
      <vt:lpstr>The Title I Parent Engagement Policy</vt:lpstr>
      <vt:lpstr> Política de participación de los padres de Título I de JES</vt:lpstr>
      <vt:lpstr>JES Home/School Compact</vt:lpstr>
      <vt:lpstr> Pacto entre el hogar y la escuela de JES</vt:lpstr>
      <vt:lpstr>The Home/School Compact (cont.)</vt:lpstr>
      <vt:lpstr>El pacto entre el hogar y la escuela (cont.)</vt:lpstr>
      <vt:lpstr>Student Code of Conduct</vt:lpstr>
      <vt:lpstr>Código de Conducta Estudiantil</vt:lpstr>
      <vt:lpstr>PowerPoint Presentation</vt:lpstr>
      <vt:lpstr>PowerPoint Presentation</vt:lpstr>
      <vt:lpstr>PowerPoint Presentation</vt:lpstr>
      <vt:lpstr>PowerPoint Presentation</vt:lpstr>
      <vt:lpstr>Questions and Answers</vt:lpstr>
    </vt:vector>
  </TitlesOfParts>
  <Company>FUSD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Title 1 Parent Meeting</dc:title>
  <dc:creator>FUSD</dc:creator>
  <cp:lastModifiedBy>DEBORAH A ANDERSON</cp:lastModifiedBy>
  <cp:revision>58</cp:revision>
  <cp:lastPrinted>2007-09-18T18:12:30Z</cp:lastPrinted>
  <dcterms:created xsi:type="dcterms:W3CDTF">2001-01-16T19:21:27Z</dcterms:created>
  <dcterms:modified xsi:type="dcterms:W3CDTF">2023-02-13T17:46:46Z</dcterms:modified>
</cp:coreProperties>
</file>