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27"/>
  </p:notesMasterIdLst>
  <p:handoutMasterIdLst>
    <p:handoutMasterId r:id="rId28"/>
  </p:handoutMasterIdLst>
  <p:sldIdLst>
    <p:sldId id="256" r:id="rId2"/>
    <p:sldId id="309" r:id="rId3"/>
    <p:sldId id="281" r:id="rId4"/>
    <p:sldId id="310" r:id="rId5"/>
    <p:sldId id="277" r:id="rId6"/>
    <p:sldId id="311" r:id="rId7"/>
    <p:sldId id="280" r:id="rId8"/>
    <p:sldId id="312" r:id="rId9"/>
    <p:sldId id="284" r:id="rId10"/>
    <p:sldId id="313" r:id="rId11"/>
    <p:sldId id="258" r:id="rId12"/>
    <p:sldId id="314" r:id="rId13"/>
    <p:sldId id="264" r:id="rId14"/>
    <p:sldId id="287" r:id="rId15"/>
    <p:sldId id="288" r:id="rId16"/>
    <p:sldId id="316" r:id="rId17"/>
    <p:sldId id="315" r:id="rId18"/>
    <p:sldId id="265" r:id="rId19"/>
    <p:sldId id="300" r:id="rId20"/>
    <p:sldId id="317" r:id="rId21"/>
    <p:sldId id="302" r:id="rId22"/>
    <p:sldId id="318" r:id="rId23"/>
    <p:sldId id="307" r:id="rId24"/>
    <p:sldId id="319" r:id="rId25"/>
    <p:sldId id="290"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omic Sans MS" panose="030F0902030302020204"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anose="030F0902030302020204"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anose="030F0902030302020204"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anose="030F0902030302020204"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anose="030F0902030302020204" pitchFamily="66" charset="0"/>
        <a:ea typeface="+mn-ea"/>
        <a:cs typeface="+mn-cs"/>
      </a:defRPr>
    </a:lvl5pPr>
    <a:lvl6pPr marL="2286000" algn="l" defTabSz="914400" rtl="0" eaLnBrk="1" latinLnBrk="0" hangingPunct="1">
      <a:defRPr kern="1200">
        <a:solidFill>
          <a:schemeClr val="tx1"/>
        </a:solidFill>
        <a:latin typeface="Comic Sans MS" panose="030F0902030302020204" pitchFamily="66" charset="0"/>
        <a:ea typeface="+mn-ea"/>
        <a:cs typeface="+mn-cs"/>
      </a:defRPr>
    </a:lvl6pPr>
    <a:lvl7pPr marL="2743200" algn="l" defTabSz="914400" rtl="0" eaLnBrk="1" latinLnBrk="0" hangingPunct="1">
      <a:defRPr kern="1200">
        <a:solidFill>
          <a:schemeClr val="tx1"/>
        </a:solidFill>
        <a:latin typeface="Comic Sans MS" panose="030F0902030302020204" pitchFamily="66" charset="0"/>
        <a:ea typeface="+mn-ea"/>
        <a:cs typeface="+mn-cs"/>
      </a:defRPr>
    </a:lvl7pPr>
    <a:lvl8pPr marL="3200400" algn="l" defTabSz="914400" rtl="0" eaLnBrk="1" latinLnBrk="0" hangingPunct="1">
      <a:defRPr kern="1200">
        <a:solidFill>
          <a:schemeClr val="tx1"/>
        </a:solidFill>
        <a:latin typeface="Comic Sans MS" panose="030F0902030302020204" pitchFamily="66" charset="0"/>
        <a:ea typeface="+mn-ea"/>
        <a:cs typeface="+mn-cs"/>
      </a:defRPr>
    </a:lvl8pPr>
    <a:lvl9pPr marL="3657600" algn="l" defTabSz="914400" rtl="0" eaLnBrk="1" latinLnBrk="0" hangingPunct="1">
      <a:defRPr kern="1200">
        <a:solidFill>
          <a:schemeClr val="tx1"/>
        </a:solidFill>
        <a:latin typeface="Comic Sans MS" panose="030F0902030302020204"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7"/>
  </p:normalViewPr>
  <p:slideViewPr>
    <p:cSldViewPr>
      <p:cViewPr varScale="1">
        <p:scale>
          <a:sx n="86" d="100"/>
          <a:sy n="86" d="100"/>
        </p:scale>
        <p:origin x="10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C3DB32C2-9F1B-5A65-549B-E3E9CE0E3C2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59395" name="Rectangle 3">
            <a:extLst>
              <a:ext uri="{FF2B5EF4-FFF2-40B4-BE49-F238E27FC236}">
                <a16:creationId xmlns:a16="http://schemas.microsoft.com/office/drawing/2014/main" id="{644880AD-4D82-C651-55EE-CE70F8A24568}"/>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59396" name="Rectangle 4">
            <a:extLst>
              <a:ext uri="{FF2B5EF4-FFF2-40B4-BE49-F238E27FC236}">
                <a16:creationId xmlns:a16="http://schemas.microsoft.com/office/drawing/2014/main" id="{2D40A475-8633-8099-5ED1-9F5DE8CDBC02}"/>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59397" name="Rectangle 5">
            <a:extLst>
              <a:ext uri="{FF2B5EF4-FFF2-40B4-BE49-F238E27FC236}">
                <a16:creationId xmlns:a16="http://schemas.microsoft.com/office/drawing/2014/main" id="{5AAF384B-B3F3-CAE0-59F2-C6BD31E68DF0}"/>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AA3C0326-AC7E-0741-805B-F75564B7F660}"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D74005FF-B539-DBBB-7676-64B7C513D68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Narrow" pitchFamily="34" charset="0"/>
              </a:defRPr>
            </a:lvl1pPr>
          </a:lstStyle>
          <a:p>
            <a:pPr>
              <a:defRPr/>
            </a:pPr>
            <a:endParaRPr lang="en-US"/>
          </a:p>
        </p:txBody>
      </p:sp>
      <p:sp>
        <p:nvSpPr>
          <p:cNvPr id="70659" name="Rectangle 3">
            <a:extLst>
              <a:ext uri="{FF2B5EF4-FFF2-40B4-BE49-F238E27FC236}">
                <a16:creationId xmlns:a16="http://schemas.microsoft.com/office/drawing/2014/main" id="{60A44104-695A-E592-F0BB-194F0D0CCCB8}"/>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Narrow" pitchFamily="34" charset="0"/>
              </a:defRPr>
            </a:lvl1pPr>
          </a:lstStyle>
          <a:p>
            <a:pPr>
              <a:defRPr/>
            </a:pPr>
            <a:endParaRPr lang="en-US"/>
          </a:p>
        </p:txBody>
      </p:sp>
      <p:sp>
        <p:nvSpPr>
          <p:cNvPr id="3076" name="Rectangle 4">
            <a:extLst>
              <a:ext uri="{FF2B5EF4-FFF2-40B4-BE49-F238E27FC236}">
                <a16:creationId xmlns:a16="http://schemas.microsoft.com/office/drawing/2014/main" id="{BF8CFD65-CA29-23C1-8D22-D33744A77DB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1" name="Rectangle 5">
            <a:extLst>
              <a:ext uri="{FF2B5EF4-FFF2-40B4-BE49-F238E27FC236}">
                <a16:creationId xmlns:a16="http://schemas.microsoft.com/office/drawing/2014/main" id="{8A0F3870-6C15-5B9C-657F-CFAB756DCEF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0662" name="Rectangle 6">
            <a:extLst>
              <a:ext uri="{FF2B5EF4-FFF2-40B4-BE49-F238E27FC236}">
                <a16:creationId xmlns:a16="http://schemas.microsoft.com/office/drawing/2014/main" id="{FE9B4FB4-7F10-8300-7871-B94B80B59F80}"/>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Narrow" pitchFamily="34" charset="0"/>
              </a:defRPr>
            </a:lvl1pPr>
          </a:lstStyle>
          <a:p>
            <a:pPr>
              <a:defRPr/>
            </a:pPr>
            <a:endParaRPr lang="en-US"/>
          </a:p>
        </p:txBody>
      </p:sp>
      <p:sp>
        <p:nvSpPr>
          <p:cNvPr id="70663" name="Rectangle 7">
            <a:extLst>
              <a:ext uri="{FF2B5EF4-FFF2-40B4-BE49-F238E27FC236}">
                <a16:creationId xmlns:a16="http://schemas.microsoft.com/office/drawing/2014/main" id="{8E773658-C380-4680-C428-2B6C13EA4D69}"/>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Narrow" panose="020B0604020202020204" pitchFamily="34" charset="0"/>
              </a:defRPr>
            </a:lvl1pPr>
          </a:lstStyle>
          <a:p>
            <a:fld id="{235BA443-F164-6C44-8F69-0E07128BBFF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Narrow"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Narrow"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Narrow"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Narrow"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35BA443-F164-6C44-8F69-0E07128BBFF2}" type="slidenum">
              <a:rPr lang="en-US" altLang="en-US" smtClean="0"/>
              <a:pPr/>
              <a:t>1</a:t>
            </a:fld>
            <a:endParaRPr lang="en-US" altLang="en-US"/>
          </a:p>
        </p:txBody>
      </p:sp>
    </p:spTree>
    <p:extLst>
      <p:ext uri="{BB962C8B-B14F-4D97-AF65-F5344CB8AC3E}">
        <p14:creationId xmlns:p14="http://schemas.microsoft.com/office/powerpoint/2010/main" val="855586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35BA443-F164-6C44-8F69-0E07128BBFF2}" type="slidenum">
              <a:rPr lang="en-US" altLang="en-US" smtClean="0"/>
              <a:pPr/>
              <a:t>11</a:t>
            </a:fld>
            <a:endParaRPr lang="en-US" altLang="en-US"/>
          </a:p>
        </p:txBody>
      </p:sp>
    </p:spTree>
    <p:extLst>
      <p:ext uri="{BB962C8B-B14F-4D97-AF65-F5344CB8AC3E}">
        <p14:creationId xmlns:p14="http://schemas.microsoft.com/office/powerpoint/2010/main" val="909706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2">
            <a:extLst>
              <a:ext uri="{FF2B5EF4-FFF2-40B4-BE49-F238E27FC236}">
                <a16:creationId xmlns:a16="http://schemas.microsoft.com/office/drawing/2014/main" id="{582B1F13-CCC5-F4E3-F22E-E2A1541A438E}"/>
              </a:ext>
            </a:extLst>
          </p:cNvPr>
          <p:cNvSpPr>
            <a:spLocks/>
          </p:cNvSpPr>
          <p:nvPr/>
        </p:nvSpPr>
        <p:spPr bwMode="blackWhite">
          <a:xfrm>
            <a:off x="20638" y="12700"/>
            <a:ext cx="8896350" cy="6780213"/>
          </a:xfrm>
          <a:custGeom>
            <a:avLst/>
            <a:gdLst>
              <a:gd name="T0" fmla="*/ 2822 w 3985"/>
              <a:gd name="T1" fmla="*/ 0 h 3619"/>
              <a:gd name="T2" fmla="*/ 0 w 3985"/>
              <a:gd name="T3" fmla="*/ 975 h 3619"/>
              <a:gd name="T4" fmla="*/ 2169 w 3985"/>
              <a:gd name="T5" fmla="*/ 3619 h 3619"/>
              <a:gd name="T6" fmla="*/ 3985 w 3985"/>
              <a:gd name="T7" fmla="*/ 1125 h 3619"/>
              <a:gd name="T8" fmla="*/ 2822 w 3985"/>
              <a:gd name="T9" fmla="*/ 0 h 3619"/>
              <a:gd name="T10" fmla="*/ 2822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 name="Group 8">
            <a:extLst>
              <a:ext uri="{FF2B5EF4-FFF2-40B4-BE49-F238E27FC236}">
                <a16:creationId xmlns:a16="http://schemas.microsoft.com/office/drawing/2014/main" id="{500E8F11-009F-9C1B-AD8D-77A2510835D4}"/>
              </a:ext>
            </a:extLst>
          </p:cNvPr>
          <p:cNvGrpSpPr>
            <a:grpSpLocks/>
          </p:cNvGrpSpPr>
          <p:nvPr/>
        </p:nvGrpSpPr>
        <p:grpSpPr bwMode="auto">
          <a:xfrm>
            <a:off x="195263" y="234950"/>
            <a:ext cx="3787775" cy="1778000"/>
            <a:chOff x="123" y="148"/>
            <a:chExt cx="2386" cy="1120"/>
          </a:xfrm>
        </p:grpSpPr>
        <p:sp>
          <p:nvSpPr>
            <p:cNvPr id="4" name="Freeform 9">
              <a:extLst>
                <a:ext uri="{FF2B5EF4-FFF2-40B4-BE49-F238E27FC236}">
                  <a16:creationId xmlns:a16="http://schemas.microsoft.com/office/drawing/2014/main" id="{12CF7A5B-AD9D-A804-10C5-F9407817579C}"/>
                </a:ext>
              </a:extLst>
            </p:cNvPr>
            <p:cNvSpPr>
              <a:spLocks/>
            </p:cNvSpPr>
            <p:nvPr userDrawn="1"/>
          </p:nvSpPr>
          <p:spPr bwMode="auto">
            <a:xfrm>
              <a:off x="177" y="177"/>
              <a:ext cx="2250" cy="1017"/>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10">
              <a:extLst>
                <a:ext uri="{FF2B5EF4-FFF2-40B4-BE49-F238E27FC236}">
                  <a16:creationId xmlns:a16="http://schemas.microsoft.com/office/drawing/2014/main" id="{97B76499-5F94-9A4C-4B3C-4B8015A066D1}"/>
                </a:ext>
              </a:extLst>
            </p:cNvPr>
            <p:cNvSpPr>
              <a:spLocks/>
            </p:cNvSpPr>
            <p:nvPr userDrawn="1"/>
          </p:nvSpPr>
          <p:spPr bwMode="auto">
            <a:xfrm>
              <a:off x="166" y="261"/>
              <a:ext cx="2244" cy="1007"/>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11">
              <a:extLst>
                <a:ext uri="{FF2B5EF4-FFF2-40B4-BE49-F238E27FC236}">
                  <a16:creationId xmlns:a16="http://schemas.microsoft.com/office/drawing/2014/main" id="{E08A88E3-1181-FB60-1D96-8CEF227BBC21}"/>
                </a:ext>
              </a:extLst>
            </p:cNvPr>
            <p:cNvSpPr>
              <a:spLocks/>
            </p:cNvSpPr>
            <p:nvPr userDrawn="1"/>
          </p:nvSpPr>
          <p:spPr bwMode="auto">
            <a:xfrm>
              <a:off x="474" y="344"/>
              <a:ext cx="1488" cy="919"/>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7" name="Group 12">
              <a:extLst>
                <a:ext uri="{FF2B5EF4-FFF2-40B4-BE49-F238E27FC236}">
                  <a16:creationId xmlns:a16="http://schemas.microsoft.com/office/drawing/2014/main" id="{754B2807-C25C-4006-E07A-4C6695E81C6C}"/>
                </a:ext>
              </a:extLst>
            </p:cNvPr>
            <p:cNvGrpSpPr>
              <a:grpSpLocks/>
            </p:cNvGrpSpPr>
            <p:nvPr userDrawn="1"/>
          </p:nvGrpSpPr>
          <p:grpSpPr bwMode="auto">
            <a:xfrm>
              <a:off x="123" y="148"/>
              <a:ext cx="2386" cy="1081"/>
              <a:chOff x="123" y="148"/>
              <a:chExt cx="2386" cy="1081"/>
            </a:xfrm>
          </p:grpSpPr>
          <p:sp>
            <p:nvSpPr>
              <p:cNvPr id="8" name="Freeform 13">
                <a:extLst>
                  <a:ext uri="{FF2B5EF4-FFF2-40B4-BE49-F238E27FC236}">
                    <a16:creationId xmlns:a16="http://schemas.microsoft.com/office/drawing/2014/main" id="{CB9C3BB2-8DE9-2707-2FD8-E94F520F3569}"/>
                  </a:ext>
                </a:extLst>
              </p:cNvPr>
              <p:cNvSpPr>
                <a:spLocks/>
              </p:cNvSpPr>
              <p:nvPr userDrawn="1"/>
            </p:nvSpPr>
            <p:spPr bwMode="auto">
              <a:xfrm>
                <a:off x="2005" y="934"/>
                <a:ext cx="212" cy="214"/>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14">
                <a:extLst>
                  <a:ext uri="{FF2B5EF4-FFF2-40B4-BE49-F238E27FC236}">
                    <a16:creationId xmlns:a16="http://schemas.microsoft.com/office/drawing/2014/main" id="{CCF9AA80-7370-9BA9-1906-D70899A5CD1A}"/>
                  </a:ext>
                </a:extLst>
              </p:cNvPr>
              <p:cNvSpPr>
                <a:spLocks/>
              </p:cNvSpPr>
              <p:nvPr userDrawn="1"/>
            </p:nvSpPr>
            <p:spPr bwMode="auto">
              <a:xfrm>
                <a:off x="123" y="148"/>
                <a:ext cx="2386" cy="108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5">
                <a:extLst>
                  <a:ext uri="{FF2B5EF4-FFF2-40B4-BE49-F238E27FC236}">
                    <a16:creationId xmlns:a16="http://schemas.microsoft.com/office/drawing/2014/main" id="{76B1340C-7BBF-5C1C-1B98-078CD60CEAB2}"/>
                  </a:ext>
                </a:extLst>
              </p:cNvPr>
              <p:cNvSpPr>
                <a:spLocks/>
              </p:cNvSpPr>
              <p:nvPr userDrawn="1"/>
            </p:nvSpPr>
            <p:spPr bwMode="auto">
              <a:xfrm>
                <a:off x="324" y="158"/>
                <a:ext cx="1686" cy="614"/>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6">
                <a:extLst>
                  <a:ext uri="{FF2B5EF4-FFF2-40B4-BE49-F238E27FC236}">
                    <a16:creationId xmlns:a16="http://schemas.microsoft.com/office/drawing/2014/main" id="{F934EF5D-AFDF-FB1D-8DD5-55723EAF1C08}"/>
                  </a:ext>
                </a:extLst>
              </p:cNvPr>
              <p:cNvSpPr>
                <a:spLocks/>
              </p:cNvSpPr>
              <p:nvPr userDrawn="1"/>
            </p:nvSpPr>
            <p:spPr bwMode="auto">
              <a:xfrm>
                <a:off x="409" y="251"/>
                <a:ext cx="227" cy="410"/>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7">
                <a:extLst>
                  <a:ext uri="{FF2B5EF4-FFF2-40B4-BE49-F238E27FC236}">
                    <a16:creationId xmlns:a16="http://schemas.microsoft.com/office/drawing/2014/main" id="{62992F11-1309-2EDD-C36D-01E81E43E3DF}"/>
                  </a:ext>
                </a:extLst>
              </p:cNvPr>
              <p:cNvSpPr>
                <a:spLocks/>
              </p:cNvSpPr>
              <p:nvPr userDrawn="1"/>
            </p:nvSpPr>
            <p:spPr bwMode="auto">
              <a:xfrm>
                <a:off x="846" y="536"/>
                <a:ext cx="691" cy="36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13" name="Group 18">
            <a:extLst>
              <a:ext uri="{FF2B5EF4-FFF2-40B4-BE49-F238E27FC236}">
                <a16:creationId xmlns:a16="http://schemas.microsoft.com/office/drawing/2014/main" id="{7D99D61D-F7E6-8059-4268-A52E5E6926CE}"/>
              </a:ext>
            </a:extLst>
          </p:cNvPr>
          <p:cNvGrpSpPr>
            <a:grpSpLocks/>
          </p:cNvGrpSpPr>
          <p:nvPr/>
        </p:nvGrpSpPr>
        <p:grpSpPr bwMode="auto">
          <a:xfrm>
            <a:off x="7915275" y="4368800"/>
            <a:ext cx="742950" cy="1058863"/>
            <a:chOff x="4986" y="2752"/>
            <a:chExt cx="468" cy="667"/>
          </a:xfrm>
        </p:grpSpPr>
        <p:sp>
          <p:nvSpPr>
            <p:cNvPr id="14" name="Freeform 19">
              <a:extLst>
                <a:ext uri="{FF2B5EF4-FFF2-40B4-BE49-F238E27FC236}">
                  <a16:creationId xmlns:a16="http://schemas.microsoft.com/office/drawing/2014/main" id="{2F0A0335-D2CA-78D0-F62A-482BFC0F486F}"/>
                </a:ext>
              </a:extLst>
            </p:cNvPr>
            <p:cNvSpPr>
              <a:spLocks/>
            </p:cNvSpPr>
            <p:nvPr userDrawn="1"/>
          </p:nvSpPr>
          <p:spPr bwMode="auto">
            <a:xfrm rot="7320404">
              <a:off x="4909" y="2936"/>
              <a:ext cx="629" cy="293"/>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20">
              <a:extLst>
                <a:ext uri="{FF2B5EF4-FFF2-40B4-BE49-F238E27FC236}">
                  <a16:creationId xmlns:a16="http://schemas.microsoft.com/office/drawing/2014/main" id="{086BE8EA-2E90-5A6B-416E-3CCF530301CC}"/>
                </a:ext>
              </a:extLst>
            </p:cNvPr>
            <p:cNvSpPr>
              <a:spLocks/>
            </p:cNvSpPr>
            <p:nvPr userDrawn="1"/>
          </p:nvSpPr>
          <p:spPr bwMode="auto">
            <a:xfrm rot="7320404">
              <a:off x="4893" y="2923"/>
              <a:ext cx="627" cy="29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21">
              <a:extLst>
                <a:ext uri="{FF2B5EF4-FFF2-40B4-BE49-F238E27FC236}">
                  <a16:creationId xmlns:a16="http://schemas.microsoft.com/office/drawing/2014/main" id="{AE465E2E-BB0B-A5CA-B37C-C0E567145450}"/>
                </a:ext>
              </a:extLst>
            </p:cNvPr>
            <p:cNvSpPr>
              <a:spLocks/>
            </p:cNvSpPr>
            <p:nvPr userDrawn="1"/>
          </p:nvSpPr>
          <p:spPr bwMode="auto">
            <a:xfrm rot="7320404">
              <a:off x="5000" y="2913"/>
              <a:ext cx="416" cy="265"/>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 name="Group 22">
              <a:extLst>
                <a:ext uri="{FF2B5EF4-FFF2-40B4-BE49-F238E27FC236}">
                  <a16:creationId xmlns:a16="http://schemas.microsoft.com/office/drawing/2014/main" id="{9B3C3501-3BFE-4F31-B2E2-31D84B0F073B}"/>
                </a:ext>
              </a:extLst>
            </p:cNvPr>
            <p:cNvGrpSpPr>
              <a:grpSpLocks/>
            </p:cNvGrpSpPr>
            <p:nvPr userDrawn="1"/>
          </p:nvGrpSpPr>
          <p:grpSpPr bwMode="auto">
            <a:xfrm>
              <a:off x="4986" y="2752"/>
              <a:ext cx="468" cy="667"/>
              <a:chOff x="4986" y="2752"/>
              <a:chExt cx="468" cy="667"/>
            </a:xfrm>
          </p:grpSpPr>
          <p:sp>
            <p:nvSpPr>
              <p:cNvPr id="18" name="Freeform 23">
                <a:extLst>
                  <a:ext uri="{FF2B5EF4-FFF2-40B4-BE49-F238E27FC236}">
                    <a16:creationId xmlns:a16="http://schemas.microsoft.com/office/drawing/2014/main" id="{C349E2C0-CC4E-86C5-8C24-36194BC4683D}"/>
                  </a:ext>
                </a:extLst>
              </p:cNvPr>
              <p:cNvSpPr>
                <a:spLocks/>
              </p:cNvSpPr>
              <p:nvPr userDrawn="1"/>
            </p:nvSpPr>
            <p:spPr bwMode="auto">
              <a:xfrm rot="7320404">
                <a:off x="4987" y="3190"/>
                <a:ext cx="59" cy="61"/>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24">
                <a:extLst>
                  <a:ext uri="{FF2B5EF4-FFF2-40B4-BE49-F238E27FC236}">
                    <a16:creationId xmlns:a16="http://schemas.microsoft.com/office/drawing/2014/main" id="{0FE65ED5-086F-020C-D7C2-20BCE9A2C76C}"/>
                  </a:ext>
                </a:extLst>
              </p:cNvPr>
              <p:cNvSpPr>
                <a:spLocks/>
              </p:cNvSpPr>
              <p:nvPr userDrawn="1"/>
            </p:nvSpPr>
            <p:spPr bwMode="auto">
              <a:xfrm rot="7320404">
                <a:off x="4887" y="2930"/>
                <a:ext cx="667" cy="31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25">
                <a:extLst>
                  <a:ext uri="{FF2B5EF4-FFF2-40B4-BE49-F238E27FC236}">
                    <a16:creationId xmlns:a16="http://schemas.microsoft.com/office/drawing/2014/main" id="{1C6F4887-2ED0-9E9B-C27C-C6151E6DB9CA}"/>
                  </a:ext>
                </a:extLst>
              </p:cNvPr>
              <p:cNvSpPr>
                <a:spLocks/>
              </p:cNvSpPr>
              <p:nvPr userDrawn="1"/>
            </p:nvSpPr>
            <p:spPr bwMode="auto">
              <a:xfrm rot="7320404">
                <a:off x="5062" y="2997"/>
                <a:ext cx="472" cy="176"/>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26">
                <a:extLst>
                  <a:ext uri="{FF2B5EF4-FFF2-40B4-BE49-F238E27FC236}">
                    <a16:creationId xmlns:a16="http://schemas.microsoft.com/office/drawing/2014/main" id="{2403B651-6857-F0F4-A24C-6A9E51FC6313}"/>
                  </a:ext>
                </a:extLst>
              </p:cNvPr>
              <p:cNvSpPr>
                <a:spLocks/>
              </p:cNvSpPr>
              <p:nvPr userDrawn="1"/>
            </p:nvSpPr>
            <p:spPr bwMode="auto">
              <a:xfrm rot="7320404">
                <a:off x="5365" y="2873"/>
                <a:ext cx="63" cy="118"/>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7">
                <a:extLst>
                  <a:ext uri="{FF2B5EF4-FFF2-40B4-BE49-F238E27FC236}">
                    <a16:creationId xmlns:a16="http://schemas.microsoft.com/office/drawing/2014/main" id="{1E2A809B-EF50-B988-286A-9A5CF3CF2B57}"/>
                  </a:ext>
                </a:extLst>
              </p:cNvPr>
              <p:cNvSpPr>
                <a:spLocks/>
              </p:cNvSpPr>
              <p:nvPr userDrawn="1"/>
            </p:nvSpPr>
            <p:spPr bwMode="auto">
              <a:xfrm rot="7320404">
                <a:off x="5137" y="3000"/>
                <a:ext cx="193" cy="10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23" name="Freeform 28">
            <a:extLst>
              <a:ext uri="{FF2B5EF4-FFF2-40B4-BE49-F238E27FC236}">
                <a16:creationId xmlns:a16="http://schemas.microsoft.com/office/drawing/2014/main" id="{6B493419-D298-296C-844C-D034CBA9297C}"/>
              </a:ext>
            </a:extLst>
          </p:cNvPr>
          <p:cNvSpPr>
            <a:spLocks/>
          </p:cNvSpPr>
          <p:nvPr/>
        </p:nvSpPr>
        <p:spPr bwMode="auto">
          <a:xfrm>
            <a:off x="901700" y="5054600"/>
            <a:ext cx="6807200" cy="728663"/>
          </a:xfrm>
          <a:custGeom>
            <a:avLst/>
            <a:gdLst>
              <a:gd name="T0" fmla="*/ 0 w 4288"/>
              <a:gd name="T1" fmla="*/ 0 h 459"/>
              <a:gd name="T2" fmla="*/ 816 w 4288"/>
              <a:gd name="T3" fmla="*/ 256 h 459"/>
              <a:gd name="T4" fmla="*/ 1560 w 4288"/>
              <a:gd name="T5" fmla="*/ 144 h 459"/>
              <a:gd name="T6" fmla="*/ 1856 w 4288"/>
              <a:gd name="T7" fmla="*/ 376 h 459"/>
              <a:gd name="T8" fmla="*/ 2344 w 4288"/>
              <a:gd name="T9" fmla="*/ 152 h 459"/>
              <a:gd name="T10" fmla="*/ 3536 w 4288"/>
              <a:gd name="T11" fmla="*/ 456 h 459"/>
              <a:gd name="T12" fmla="*/ 4288 w 4288"/>
              <a:gd name="T13" fmla="*/ 13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9">
            <a:extLst>
              <a:ext uri="{FF2B5EF4-FFF2-40B4-BE49-F238E27FC236}">
                <a16:creationId xmlns:a16="http://schemas.microsoft.com/office/drawing/2014/main" id="{8932A9F5-7CE9-B8AD-AC4F-CF57DF8044B6}"/>
              </a:ext>
            </a:extLst>
          </p:cNvPr>
          <p:cNvSpPr>
            <a:spLocks/>
          </p:cNvSpPr>
          <p:nvPr/>
        </p:nvSpPr>
        <p:spPr bwMode="auto">
          <a:xfrm>
            <a:off x="4076700" y="1930400"/>
            <a:ext cx="889000" cy="381000"/>
          </a:xfrm>
          <a:custGeom>
            <a:avLst/>
            <a:gdLst>
              <a:gd name="T0" fmla="*/ 0 w 560"/>
              <a:gd name="T1" fmla="*/ 32 h 240"/>
              <a:gd name="T2" fmla="*/ 280 w 560"/>
              <a:gd name="T3" fmla="*/ 144 h 240"/>
              <a:gd name="T4" fmla="*/ 448 w 560"/>
              <a:gd name="T5" fmla="*/ 16 h 240"/>
              <a:gd name="T6" fmla="*/ 560 w 560"/>
              <a:gd name="T7" fmla="*/ 24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7283"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n-US"/>
              <a:t>Click to edit Master title style</a:t>
            </a:r>
          </a:p>
        </p:txBody>
      </p:sp>
      <p:sp>
        <p:nvSpPr>
          <p:cNvPr id="97284"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en-US"/>
              <a:t>Click to edit Master subtitle style</a:t>
            </a:r>
          </a:p>
        </p:txBody>
      </p:sp>
      <p:sp>
        <p:nvSpPr>
          <p:cNvPr id="25" name="Rectangle 5">
            <a:extLst>
              <a:ext uri="{FF2B5EF4-FFF2-40B4-BE49-F238E27FC236}">
                <a16:creationId xmlns:a16="http://schemas.microsoft.com/office/drawing/2014/main" id="{5A6F5116-FAC5-6082-A5AD-F61486CBACE3}"/>
              </a:ext>
            </a:extLst>
          </p:cNvPr>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26" name="Rectangle 6">
            <a:extLst>
              <a:ext uri="{FF2B5EF4-FFF2-40B4-BE49-F238E27FC236}">
                <a16:creationId xmlns:a16="http://schemas.microsoft.com/office/drawing/2014/main" id="{F058C8B6-961F-75FA-BACB-DA20A6903E32}"/>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7" name="Rectangle 7">
            <a:extLst>
              <a:ext uri="{FF2B5EF4-FFF2-40B4-BE49-F238E27FC236}">
                <a16:creationId xmlns:a16="http://schemas.microsoft.com/office/drawing/2014/main" id="{037A982A-3F03-ACAD-B0DC-3EB9913A4EC6}"/>
              </a:ext>
            </a:extLst>
          </p:cNvPr>
          <p:cNvSpPr>
            <a:spLocks noGrp="1" noChangeArrowheads="1"/>
          </p:cNvSpPr>
          <p:nvPr>
            <p:ph type="sldNum" sz="quarter" idx="12"/>
          </p:nvPr>
        </p:nvSpPr>
        <p:spPr>
          <a:xfrm>
            <a:off x="6553200" y="6248400"/>
            <a:ext cx="1905000" cy="457200"/>
          </a:xfrm>
        </p:spPr>
        <p:txBody>
          <a:bodyPr/>
          <a:lstStyle>
            <a:lvl1pPr>
              <a:defRPr/>
            </a:lvl1pPr>
          </a:lstStyle>
          <a:p>
            <a:fld id="{51F7E72D-CB78-FD45-946E-4DA7BE45EE30}" type="slidenum">
              <a:rPr lang="en-US" altLang="en-US"/>
              <a:pPr/>
              <a:t>‹#›</a:t>
            </a:fld>
            <a:endParaRPr lang="en-US" altLang="en-US"/>
          </a:p>
        </p:txBody>
      </p:sp>
    </p:spTree>
    <p:extLst>
      <p:ext uri="{BB962C8B-B14F-4D97-AF65-F5344CB8AC3E}">
        <p14:creationId xmlns:p14="http://schemas.microsoft.com/office/powerpoint/2010/main" val="805006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16BB1D23-DE59-450A-CFF5-DEB49D33D5A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95CAC8E9-5384-E80B-BF64-E2C091C8D68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3F11E236-00F6-89A1-51D2-473A937DDA21}"/>
              </a:ext>
            </a:extLst>
          </p:cNvPr>
          <p:cNvSpPr>
            <a:spLocks noGrp="1" noChangeArrowheads="1"/>
          </p:cNvSpPr>
          <p:nvPr>
            <p:ph type="sldNum" sz="quarter" idx="12"/>
          </p:nvPr>
        </p:nvSpPr>
        <p:spPr>
          <a:ln/>
        </p:spPr>
        <p:txBody>
          <a:bodyPr/>
          <a:lstStyle>
            <a:lvl1pPr>
              <a:defRPr/>
            </a:lvl1pPr>
          </a:lstStyle>
          <a:p>
            <a:fld id="{AB685FAA-1035-A44C-867C-BD7D53A7EB03}" type="slidenum">
              <a:rPr lang="en-US" altLang="en-US"/>
              <a:pPr/>
              <a:t>‹#›</a:t>
            </a:fld>
            <a:endParaRPr lang="en-US" altLang="en-US"/>
          </a:p>
        </p:txBody>
      </p:sp>
    </p:spTree>
    <p:extLst>
      <p:ext uri="{BB962C8B-B14F-4D97-AF65-F5344CB8AC3E}">
        <p14:creationId xmlns:p14="http://schemas.microsoft.com/office/powerpoint/2010/main" val="377729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2D37A855-F626-9E07-796C-3417313D9C1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A9A88D7-CEA6-75D3-AF22-0B4EEB289DB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950C4F22-9069-2044-681B-CB852D1BA51F}"/>
              </a:ext>
            </a:extLst>
          </p:cNvPr>
          <p:cNvSpPr>
            <a:spLocks noGrp="1" noChangeArrowheads="1"/>
          </p:cNvSpPr>
          <p:nvPr>
            <p:ph type="sldNum" sz="quarter" idx="12"/>
          </p:nvPr>
        </p:nvSpPr>
        <p:spPr>
          <a:ln/>
        </p:spPr>
        <p:txBody>
          <a:bodyPr/>
          <a:lstStyle>
            <a:lvl1pPr>
              <a:defRPr/>
            </a:lvl1pPr>
          </a:lstStyle>
          <a:p>
            <a:fld id="{8442454A-BF0D-F941-8057-009307C19AC6}" type="slidenum">
              <a:rPr lang="en-US" altLang="en-US"/>
              <a:pPr/>
              <a:t>‹#›</a:t>
            </a:fld>
            <a:endParaRPr lang="en-US" altLang="en-US"/>
          </a:p>
        </p:txBody>
      </p:sp>
    </p:spTree>
    <p:extLst>
      <p:ext uri="{BB962C8B-B14F-4D97-AF65-F5344CB8AC3E}">
        <p14:creationId xmlns:p14="http://schemas.microsoft.com/office/powerpoint/2010/main" val="3057000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p>
        </p:txBody>
      </p:sp>
      <p:sp>
        <p:nvSpPr>
          <p:cNvPr id="3" name="Text Placeholder 2"/>
          <p:cNvSpPr>
            <a:spLocks noGrp="1"/>
          </p:cNvSpPr>
          <p:nvPr>
            <p:ph type="body" sz="half" idx="1"/>
          </p:nvPr>
        </p:nvSpPr>
        <p:spPr>
          <a:xfrm>
            <a:off x="6858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10100" y="1828800"/>
            <a:ext cx="3771900" cy="3657600"/>
          </a:xfrm>
        </p:spPr>
        <p:txBody>
          <a:bodyPr/>
          <a:lstStyle/>
          <a:p>
            <a:pPr lvl="0"/>
            <a:endParaRPr lang="en-US" noProof="0"/>
          </a:p>
        </p:txBody>
      </p:sp>
      <p:sp>
        <p:nvSpPr>
          <p:cNvPr id="5" name="Rectangle 5">
            <a:extLst>
              <a:ext uri="{FF2B5EF4-FFF2-40B4-BE49-F238E27FC236}">
                <a16:creationId xmlns:a16="http://schemas.microsoft.com/office/drawing/2014/main" id="{4889DFF8-FF1E-A7C8-8AF1-5308472B30A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48EECBB-1EBD-27B9-7706-ECE5CDFB70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B7DA30FB-0000-1B36-2245-CE682ACB7022}"/>
              </a:ext>
            </a:extLst>
          </p:cNvPr>
          <p:cNvSpPr>
            <a:spLocks noGrp="1" noChangeArrowheads="1"/>
          </p:cNvSpPr>
          <p:nvPr>
            <p:ph type="sldNum" sz="quarter" idx="12"/>
          </p:nvPr>
        </p:nvSpPr>
        <p:spPr>
          <a:ln/>
        </p:spPr>
        <p:txBody>
          <a:bodyPr/>
          <a:lstStyle>
            <a:lvl1pPr>
              <a:defRPr/>
            </a:lvl1pPr>
          </a:lstStyle>
          <a:p>
            <a:fld id="{76668160-9655-8448-9947-85B1B9E6D769}" type="slidenum">
              <a:rPr lang="en-US" altLang="en-US"/>
              <a:pPr/>
              <a:t>‹#›</a:t>
            </a:fld>
            <a:endParaRPr lang="en-US" altLang="en-US"/>
          </a:p>
        </p:txBody>
      </p:sp>
    </p:spTree>
    <p:extLst>
      <p:ext uri="{BB962C8B-B14F-4D97-AF65-F5344CB8AC3E}">
        <p14:creationId xmlns:p14="http://schemas.microsoft.com/office/powerpoint/2010/main" val="1971087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68FC9CB3-EB2D-0B3A-7D0C-FB27A4ED759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0611394-A19A-941F-1D2F-E43BDDE80B8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8BF226CB-4B14-3F4E-F3E4-717D92BFD68E}"/>
              </a:ext>
            </a:extLst>
          </p:cNvPr>
          <p:cNvSpPr>
            <a:spLocks noGrp="1" noChangeArrowheads="1"/>
          </p:cNvSpPr>
          <p:nvPr>
            <p:ph type="sldNum" sz="quarter" idx="12"/>
          </p:nvPr>
        </p:nvSpPr>
        <p:spPr>
          <a:ln/>
        </p:spPr>
        <p:txBody>
          <a:bodyPr/>
          <a:lstStyle>
            <a:lvl1pPr>
              <a:defRPr/>
            </a:lvl1pPr>
          </a:lstStyle>
          <a:p>
            <a:fld id="{D1654651-2F35-4747-9563-027F64900860}" type="slidenum">
              <a:rPr lang="en-US" altLang="en-US"/>
              <a:pPr/>
              <a:t>‹#›</a:t>
            </a:fld>
            <a:endParaRPr lang="en-US" altLang="en-US"/>
          </a:p>
        </p:txBody>
      </p:sp>
    </p:spTree>
    <p:extLst>
      <p:ext uri="{BB962C8B-B14F-4D97-AF65-F5344CB8AC3E}">
        <p14:creationId xmlns:p14="http://schemas.microsoft.com/office/powerpoint/2010/main" val="163081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99A3F869-BE8A-891A-D434-5CC64B4EA44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2C4F4EC-F7B1-49AD-003B-AB296ECFC6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94628DFF-5578-77DC-ADAD-AE10F8419B8E}"/>
              </a:ext>
            </a:extLst>
          </p:cNvPr>
          <p:cNvSpPr>
            <a:spLocks noGrp="1" noChangeArrowheads="1"/>
          </p:cNvSpPr>
          <p:nvPr>
            <p:ph type="sldNum" sz="quarter" idx="12"/>
          </p:nvPr>
        </p:nvSpPr>
        <p:spPr>
          <a:ln/>
        </p:spPr>
        <p:txBody>
          <a:bodyPr/>
          <a:lstStyle>
            <a:lvl1pPr>
              <a:defRPr/>
            </a:lvl1pPr>
          </a:lstStyle>
          <a:p>
            <a:fld id="{0EF54C5B-653E-F740-9671-68D80CD18B0B}" type="slidenum">
              <a:rPr lang="en-US" altLang="en-US"/>
              <a:pPr/>
              <a:t>‹#›</a:t>
            </a:fld>
            <a:endParaRPr lang="en-US" altLang="en-US"/>
          </a:p>
        </p:txBody>
      </p:sp>
    </p:spTree>
    <p:extLst>
      <p:ext uri="{BB962C8B-B14F-4D97-AF65-F5344CB8AC3E}">
        <p14:creationId xmlns:p14="http://schemas.microsoft.com/office/powerpoint/2010/main" val="2761337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11BE9766-4E0E-CA1C-B2FE-3D832F10829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F01EE70-D017-FA4F-B549-719FE33CE9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A98DCB16-0EFD-407C-8AED-92193A55A89B}"/>
              </a:ext>
            </a:extLst>
          </p:cNvPr>
          <p:cNvSpPr>
            <a:spLocks noGrp="1" noChangeArrowheads="1"/>
          </p:cNvSpPr>
          <p:nvPr>
            <p:ph type="sldNum" sz="quarter" idx="12"/>
          </p:nvPr>
        </p:nvSpPr>
        <p:spPr>
          <a:ln/>
        </p:spPr>
        <p:txBody>
          <a:bodyPr/>
          <a:lstStyle>
            <a:lvl1pPr>
              <a:defRPr/>
            </a:lvl1pPr>
          </a:lstStyle>
          <a:p>
            <a:fld id="{59F6A1CD-D06B-614D-B4B3-0CDCA4E184C8}" type="slidenum">
              <a:rPr lang="en-US" altLang="en-US"/>
              <a:pPr/>
              <a:t>‹#›</a:t>
            </a:fld>
            <a:endParaRPr lang="en-US" altLang="en-US"/>
          </a:p>
        </p:txBody>
      </p:sp>
    </p:spTree>
    <p:extLst>
      <p:ext uri="{BB962C8B-B14F-4D97-AF65-F5344CB8AC3E}">
        <p14:creationId xmlns:p14="http://schemas.microsoft.com/office/powerpoint/2010/main" val="2982137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5595639D-520F-2EAC-5F1C-B8E1C7FC3DF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1F8A8909-1086-A2E8-22AD-E22D7A4A04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7">
            <a:extLst>
              <a:ext uri="{FF2B5EF4-FFF2-40B4-BE49-F238E27FC236}">
                <a16:creationId xmlns:a16="http://schemas.microsoft.com/office/drawing/2014/main" id="{3DFF931F-ED6C-CA24-B5A4-1618BDD7715F}"/>
              </a:ext>
            </a:extLst>
          </p:cNvPr>
          <p:cNvSpPr>
            <a:spLocks noGrp="1" noChangeArrowheads="1"/>
          </p:cNvSpPr>
          <p:nvPr>
            <p:ph type="sldNum" sz="quarter" idx="12"/>
          </p:nvPr>
        </p:nvSpPr>
        <p:spPr>
          <a:ln/>
        </p:spPr>
        <p:txBody>
          <a:bodyPr/>
          <a:lstStyle>
            <a:lvl1pPr>
              <a:defRPr/>
            </a:lvl1pPr>
          </a:lstStyle>
          <a:p>
            <a:fld id="{44A95507-70E2-6C4B-8AEF-3AC77E4ACAB7}" type="slidenum">
              <a:rPr lang="en-US" altLang="en-US"/>
              <a:pPr/>
              <a:t>‹#›</a:t>
            </a:fld>
            <a:endParaRPr lang="en-US" altLang="en-US"/>
          </a:p>
        </p:txBody>
      </p:sp>
    </p:spTree>
    <p:extLst>
      <p:ext uri="{BB962C8B-B14F-4D97-AF65-F5344CB8AC3E}">
        <p14:creationId xmlns:p14="http://schemas.microsoft.com/office/powerpoint/2010/main" val="4114411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A853423A-1145-4419-8413-DD57F965A5D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C2BD939-A1DF-4AEE-F335-758A1B54F4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99C28A0C-6535-3B98-3D82-30BB1534CAB2}"/>
              </a:ext>
            </a:extLst>
          </p:cNvPr>
          <p:cNvSpPr>
            <a:spLocks noGrp="1" noChangeArrowheads="1"/>
          </p:cNvSpPr>
          <p:nvPr>
            <p:ph type="sldNum" sz="quarter" idx="12"/>
          </p:nvPr>
        </p:nvSpPr>
        <p:spPr>
          <a:ln/>
        </p:spPr>
        <p:txBody>
          <a:bodyPr/>
          <a:lstStyle>
            <a:lvl1pPr>
              <a:defRPr/>
            </a:lvl1pPr>
          </a:lstStyle>
          <a:p>
            <a:fld id="{ADD33DD1-9E40-BF4E-A73C-F22FFC94A964}" type="slidenum">
              <a:rPr lang="en-US" altLang="en-US"/>
              <a:pPr/>
              <a:t>‹#›</a:t>
            </a:fld>
            <a:endParaRPr lang="en-US" altLang="en-US"/>
          </a:p>
        </p:txBody>
      </p:sp>
    </p:spTree>
    <p:extLst>
      <p:ext uri="{BB962C8B-B14F-4D97-AF65-F5344CB8AC3E}">
        <p14:creationId xmlns:p14="http://schemas.microsoft.com/office/powerpoint/2010/main" val="2490312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6943CA72-AB33-DBC2-58C7-6DA54608C6B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6">
            <a:extLst>
              <a:ext uri="{FF2B5EF4-FFF2-40B4-BE49-F238E27FC236}">
                <a16:creationId xmlns:a16="http://schemas.microsoft.com/office/drawing/2014/main" id="{A206BECB-1FA3-00D9-91ED-E8C31005E8B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7">
            <a:extLst>
              <a:ext uri="{FF2B5EF4-FFF2-40B4-BE49-F238E27FC236}">
                <a16:creationId xmlns:a16="http://schemas.microsoft.com/office/drawing/2014/main" id="{CD400E9B-0690-C2EE-539C-5E7710B2690E}"/>
              </a:ext>
            </a:extLst>
          </p:cNvPr>
          <p:cNvSpPr>
            <a:spLocks noGrp="1" noChangeArrowheads="1"/>
          </p:cNvSpPr>
          <p:nvPr>
            <p:ph type="sldNum" sz="quarter" idx="12"/>
          </p:nvPr>
        </p:nvSpPr>
        <p:spPr>
          <a:ln/>
        </p:spPr>
        <p:txBody>
          <a:bodyPr/>
          <a:lstStyle>
            <a:lvl1pPr>
              <a:defRPr/>
            </a:lvl1pPr>
          </a:lstStyle>
          <a:p>
            <a:fld id="{9715C14A-497B-B84E-956E-85E21A217C1F}" type="slidenum">
              <a:rPr lang="en-US" altLang="en-US"/>
              <a:pPr/>
              <a:t>‹#›</a:t>
            </a:fld>
            <a:endParaRPr lang="en-US" altLang="en-US"/>
          </a:p>
        </p:txBody>
      </p:sp>
    </p:spTree>
    <p:extLst>
      <p:ext uri="{BB962C8B-B14F-4D97-AF65-F5344CB8AC3E}">
        <p14:creationId xmlns:p14="http://schemas.microsoft.com/office/powerpoint/2010/main" val="1158503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C25B0327-07B7-C615-E2FB-82FE0BFB9CC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41415C3-DFFB-838D-2ABA-2615A5896C5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A59BE924-321A-5FBC-CC5D-6C2448F89C79}"/>
              </a:ext>
            </a:extLst>
          </p:cNvPr>
          <p:cNvSpPr>
            <a:spLocks noGrp="1" noChangeArrowheads="1"/>
          </p:cNvSpPr>
          <p:nvPr>
            <p:ph type="sldNum" sz="quarter" idx="12"/>
          </p:nvPr>
        </p:nvSpPr>
        <p:spPr>
          <a:ln/>
        </p:spPr>
        <p:txBody>
          <a:bodyPr/>
          <a:lstStyle>
            <a:lvl1pPr>
              <a:defRPr/>
            </a:lvl1pPr>
          </a:lstStyle>
          <a:p>
            <a:fld id="{10B95524-8826-804C-89E9-069FBF99713D}" type="slidenum">
              <a:rPr lang="en-US" altLang="en-US"/>
              <a:pPr/>
              <a:t>‹#›</a:t>
            </a:fld>
            <a:endParaRPr lang="en-US" altLang="en-US"/>
          </a:p>
        </p:txBody>
      </p:sp>
    </p:spTree>
    <p:extLst>
      <p:ext uri="{BB962C8B-B14F-4D97-AF65-F5344CB8AC3E}">
        <p14:creationId xmlns:p14="http://schemas.microsoft.com/office/powerpoint/2010/main" val="3134847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DB68E732-031A-0E57-C989-96B517196B9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C6D3CF2-22C8-7874-6D80-4C4263D8D5A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1F862270-E533-EA0C-91E7-A869C767C5BC}"/>
              </a:ext>
            </a:extLst>
          </p:cNvPr>
          <p:cNvSpPr>
            <a:spLocks noGrp="1" noChangeArrowheads="1"/>
          </p:cNvSpPr>
          <p:nvPr>
            <p:ph type="sldNum" sz="quarter" idx="12"/>
          </p:nvPr>
        </p:nvSpPr>
        <p:spPr>
          <a:ln/>
        </p:spPr>
        <p:txBody>
          <a:bodyPr/>
          <a:lstStyle>
            <a:lvl1pPr>
              <a:defRPr/>
            </a:lvl1pPr>
          </a:lstStyle>
          <a:p>
            <a:fld id="{980CFF52-7542-DC4E-A056-066ABD092042}" type="slidenum">
              <a:rPr lang="en-US" altLang="en-US"/>
              <a:pPr/>
              <a:t>‹#›</a:t>
            </a:fld>
            <a:endParaRPr lang="en-US" altLang="en-US"/>
          </a:p>
        </p:txBody>
      </p:sp>
    </p:spTree>
    <p:extLst>
      <p:ext uri="{BB962C8B-B14F-4D97-AF65-F5344CB8AC3E}">
        <p14:creationId xmlns:p14="http://schemas.microsoft.com/office/powerpoint/2010/main" val="2619057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2">
            <a:extLst>
              <a:ext uri="{FF2B5EF4-FFF2-40B4-BE49-F238E27FC236}">
                <a16:creationId xmlns:a16="http://schemas.microsoft.com/office/drawing/2014/main" id="{FF2A0ED8-4667-7ED3-86A2-168FEC3F6674}"/>
              </a:ext>
            </a:extLst>
          </p:cNvPr>
          <p:cNvSpPr>
            <a:spLocks/>
          </p:cNvSpPr>
          <p:nvPr/>
        </p:nvSpPr>
        <p:spPr bwMode="auto">
          <a:xfrm rot="-3172564">
            <a:off x="7777957" y="-15081"/>
            <a:ext cx="1162050" cy="2084387"/>
          </a:xfrm>
          <a:custGeom>
            <a:avLst/>
            <a:gdLst>
              <a:gd name="T0" fmla="*/ 2903 w 2903"/>
              <a:gd name="T1" fmla="*/ 433 h 3686"/>
              <a:gd name="T2" fmla="*/ 2565 w 2903"/>
              <a:gd name="T3" fmla="*/ 80 h 3686"/>
              <a:gd name="T4" fmla="*/ 2241 w 2903"/>
              <a:gd name="T5" fmla="*/ 0 h 3686"/>
              <a:gd name="T6" fmla="*/ 110 w 2903"/>
              <a:gd name="T7" fmla="*/ 2811 h 3686"/>
              <a:gd name="T8" fmla="*/ 110 w 2903"/>
              <a:gd name="T9" fmla="*/ 3228 h 3686"/>
              <a:gd name="T10" fmla="*/ 0 w 2903"/>
              <a:gd name="T11" fmla="*/ 3631 h 3686"/>
              <a:gd name="T12" fmla="*/ 72 w 2903"/>
              <a:gd name="T13" fmla="*/ 3686 h 3686"/>
              <a:gd name="T14" fmla="*/ 441 w 2903"/>
              <a:gd name="T15" fmla="*/ 3355 h 3686"/>
              <a:gd name="T16" fmla="*/ 740 w 2903"/>
              <a:gd name="T17" fmla="*/ 3228 h 3686"/>
              <a:gd name="T18" fmla="*/ 2903 w 2903"/>
              <a:gd name="T19" fmla="*/ 433 h 3686"/>
              <a:gd name="T20" fmla="*/ 2903 w 2903"/>
              <a:gd name="T21" fmla="*/ 433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7" name="Rectangle 3">
            <a:extLst>
              <a:ext uri="{FF2B5EF4-FFF2-40B4-BE49-F238E27FC236}">
                <a16:creationId xmlns:a16="http://schemas.microsoft.com/office/drawing/2014/main" id="{8B12E06E-666B-3325-7041-FA65ED3A89C0}"/>
              </a:ext>
            </a:extLst>
          </p:cNvPr>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a:extLst>
              <a:ext uri="{FF2B5EF4-FFF2-40B4-BE49-F238E27FC236}">
                <a16:creationId xmlns:a16="http://schemas.microsoft.com/office/drawing/2014/main" id="{008C9E75-31E0-7BD3-5271-56A0B58A1856}"/>
              </a:ext>
            </a:extLst>
          </p:cNvPr>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6261" name="Rectangle 5">
            <a:extLst>
              <a:ext uri="{FF2B5EF4-FFF2-40B4-BE49-F238E27FC236}">
                <a16:creationId xmlns:a16="http://schemas.microsoft.com/office/drawing/2014/main" id="{65D66C75-9D9F-7503-FE23-04202DB562AE}"/>
              </a:ext>
            </a:extLst>
          </p:cNvPr>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a:latin typeface="Comic Sans MS" panose="030F0702030302020204" pitchFamily="66" charset="0"/>
              </a:defRPr>
            </a:lvl1pPr>
          </a:lstStyle>
          <a:p>
            <a:pPr>
              <a:defRPr/>
            </a:pPr>
            <a:endParaRPr lang="en-US"/>
          </a:p>
        </p:txBody>
      </p:sp>
      <p:sp>
        <p:nvSpPr>
          <p:cNvPr id="96262" name="Rectangle 6">
            <a:extLst>
              <a:ext uri="{FF2B5EF4-FFF2-40B4-BE49-F238E27FC236}">
                <a16:creationId xmlns:a16="http://schemas.microsoft.com/office/drawing/2014/main" id="{74419B8B-B396-8D5F-F3CF-A1661D5B5C29}"/>
              </a:ext>
            </a:extLst>
          </p:cNvPr>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atin typeface="Comic Sans MS" panose="030F0702030302020204" pitchFamily="66" charset="0"/>
              </a:defRPr>
            </a:lvl1pPr>
          </a:lstStyle>
          <a:p>
            <a:pPr>
              <a:defRPr/>
            </a:pPr>
            <a:endParaRPr lang="en-US"/>
          </a:p>
        </p:txBody>
      </p:sp>
      <p:sp>
        <p:nvSpPr>
          <p:cNvPr id="96263" name="Rectangle 7">
            <a:extLst>
              <a:ext uri="{FF2B5EF4-FFF2-40B4-BE49-F238E27FC236}">
                <a16:creationId xmlns:a16="http://schemas.microsoft.com/office/drawing/2014/main" id="{B091A63E-F860-F878-3646-A4476C0C0BB7}"/>
              </a:ext>
            </a:extLst>
          </p:cNvPr>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vl1pPr>
          </a:lstStyle>
          <a:p>
            <a:fld id="{E01CB5AD-E5D5-724B-8BEB-192931730F83}" type="slidenum">
              <a:rPr lang="en-US" altLang="en-US"/>
              <a:pPr/>
              <a:t>‹#›</a:t>
            </a:fld>
            <a:endParaRPr lang="en-US" altLang="en-US"/>
          </a:p>
        </p:txBody>
      </p:sp>
      <p:sp>
        <p:nvSpPr>
          <p:cNvPr id="1032" name="Freeform 8">
            <a:extLst>
              <a:ext uri="{FF2B5EF4-FFF2-40B4-BE49-F238E27FC236}">
                <a16:creationId xmlns:a16="http://schemas.microsoft.com/office/drawing/2014/main" id="{51AE681F-8146-3EE0-5A3C-0EA7DA0E0881}"/>
              </a:ext>
            </a:extLst>
          </p:cNvPr>
          <p:cNvSpPr>
            <a:spLocks/>
          </p:cNvSpPr>
          <p:nvPr/>
        </p:nvSpPr>
        <p:spPr bwMode="auto">
          <a:xfrm rot="-3172564">
            <a:off x="7865269" y="24607"/>
            <a:ext cx="1165225" cy="2097087"/>
          </a:xfrm>
          <a:custGeom>
            <a:avLst/>
            <a:gdLst>
              <a:gd name="T0" fmla="*/ 2293 w 2911"/>
              <a:gd name="T1" fmla="*/ 0 h 3703"/>
              <a:gd name="T2" fmla="*/ 130 w 2911"/>
              <a:gd name="T3" fmla="*/ 2835 h 3703"/>
              <a:gd name="T4" fmla="*/ 131 w 2911"/>
              <a:gd name="T5" fmla="*/ 3201 h 3703"/>
              <a:gd name="T6" fmla="*/ 0 w 2911"/>
              <a:gd name="T7" fmla="*/ 3633 h 3703"/>
              <a:gd name="T8" fmla="*/ 50 w 2911"/>
              <a:gd name="T9" fmla="*/ 3703 h 3703"/>
              <a:gd name="T10" fmla="*/ 422 w 2911"/>
              <a:gd name="T11" fmla="*/ 3352 h 3703"/>
              <a:gd name="T12" fmla="*/ 763 w 2911"/>
              <a:gd name="T13" fmla="*/ 3220 h 3703"/>
              <a:gd name="T14" fmla="*/ 2911 w 2911"/>
              <a:gd name="T15" fmla="*/ 428 h 3703"/>
              <a:gd name="T16" fmla="*/ 2589 w 2911"/>
              <a:gd name="T17" fmla="*/ 96 h 3703"/>
              <a:gd name="T18" fmla="*/ 2293 w 2911"/>
              <a:gd name="T19" fmla="*/ 0 h 3703"/>
              <a:gd name="T20" fmla="*/ 2293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3" name="Freeform 9">
            <a:extLst>
              <a:ext uri="{FF2B5EF4-FFF2-40B4-BE49-F238E27FC236}">
                <a16:creationId xmlns:a16="http://schemas.microsoft.com/office/drawing/2014/main" id="{EF3C2310-739A-FC8E-4B7C-CB8FC893640D}"/>
              </a:ext>
            </a:extLst>
          </p:cNvPr>
          <p:cNvSpPr>
            <a:spLocks/>
          </p:cNvSpPr>
          <p:nvPr/>
        </p:nvSpPr>
        <p:spPr bwMode="auto">
          <a:xfrm rot="-3172564">
            <a:off x="7831138" y="192088"/>
            <a:ext cx="1025525" cy="1571625"/>
          </a:xfrm>
          <a:custGeom>
            <a:avLst/>
            <a:gdLst>
              <a:gd name="T0" fmla="*/ 0 w 2561"/>
              <a:gd name="T1" fmla="*/ 2485 h 2777"/>
              <a:gd name="T2" fmla="*/ 432 w 2561"/>
              <a:gd name="T3" fmla="*/ 2553 h 2777"/>
              <a:gd name="T4" fmla="*/ 736 w 2561"/>
              <a:gd name="T5" fmla="*/ 2777 h 2777"/>
              <a:gd name="T6" fmla="*/ 2561 w 2561"/>
              <a:gd name="T7" fmla="*/ 399 h 2777"/>
              <a:gd name="T8" fmla="*/ 2118 w 2561"/>
              <a:gd name="T9" fmla="*/ 82 h 2777"/>
              <a:gd name="T10" fmla="*/ 1898 w 2561"/>
              <a:gd name="T11" fmla="*/ 0 h 2777"/>
              <a:gd name="T12" fmla="*/ 0 w 2561"/>
              <a:gd name="T13" fmla="*/ 2485 h 2777"/>
              <a:gd name="T14" fmla="*/ 0 w 2561"/>
              <a:gd name="T15" fmla="*/ 2485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34" name="Group 10">
            <a:extLst>
              <a:ext uri="{FF2B5EF4-FFF2-40B4-BE49-F238E27FC236}">
                <a16:creationId xmlns:a16="http://schemas.microsoft.com/office/drawing/2014/main" id="{69AC7CC1-55F2-F371-6601-AE854C83EA36}"/>
              </a:ext>
            </a:extLst>
          </p:cNvPr>
          <p:cNvGrpSpPr>
            <a:grpSpLocks/>
          </p:cNvGrpSpPr>
          <p:nvPr/>
        </p:nvGrpSpPr>
        <p:grpSpPr bwMode="auto">
          <a:xfrm>
            <a:off x="7938" y="5540375"/>
            <a:ext cx="1784350" cy="1246188"/>
            <a:chOff x="5" y="3490"/>
            <a:chExt cx="1124" cy="785"/>
          </a:xfrm>
        </p:grpSpPr>
        <p:sp>
          <p:nvSpPr>
            <p:cNvPr id="1051" name="Freeform 11">
              <a:extLst>
                <a:ext uri="{FF2B5EF4-FFF2-40B4-BE49-F238E27FC236}">
                  <a16:creationId xmlns:a16="http://schemas.microsoft.com/office/drawing/2014/main" id="{52E8C31C-D145-000A-046F-F0B623A81F1F}"/>
                </a:ext>
              </a:extLst>
            </p:cNvPr>
            <p:cNvSpPr>
              <a:spLocks/>
            </p:cNvSpPr>
            <p:nvPr userDrawn="1"/>
          </p:nvSpPr>
          <p:spPr bwMode="auto">
            <a:xfrm>
              <a:off x="24" y="3505"/>
              <a:ext cx="1089" cy="649"/>
            </a:xfrm>
            <a:custGeom>
              <a:avLst/>
              <a:gdLst>
                <a:gd name="T0" fmla="*/ 1587 w 2177"/>
                <a:gd name="T1" fmla="*/ 1260 h 1298"/>
                <a:gd name="T2" fmla="*/ 1420 w 2177"/>
                <a:gd name="T3" fmla="*/ 1106 h 1298"/>
                <a:gd name="T4" fmla="*/ 1331 w 2177"/>
                <a:gd name="T5" fmla="*/ 477 h 1298"/>
                <a:gd name="T6" fmla="*/ 2139 w 2177"/>
                <a:gd name="T7" fmla="*/ 330 h 1298"/>
                <a:gd name="T8" fmla="*/ 2177 w 2177"/>
                <a:gd name="T9" fmla="*/ 203 h 1298"/>
                <a:gd name="T10" fmla="*/ 2099 w 2177"/>
                <a:gd name="T11" fmla="*/ 100 h 1298"/>
                <a:gd name="T12" fmla="*/ 1276 w 2177"/>
                <a:gd name="T13" fmla="*/ 211 h 1298"/>
                <a:gd name="T14" fmla="*/ 1219 w 2177"/>
                <a:gd name="T15" fmla="*/ 32 h 1298"/>
                <a:gd name="T16" fmla="*/ 1085 w 2177"/>
                <a:gd name="T17" fmla="*/ 0 h 1298"/>
                <a:gd name="T18" fmla="*/ 958 w 2177"/>
                <a:gd name="T19" fmla="*/ 28 h 1298"/>
                <a:gd name="T20" fmla="*/ 888 w 2177"/>
                <a:gd name="T21" fmla="*/ 106 h 1298"/>
                <a:gd name="T22" fmla="*/ 937 w 2177"/>
                <a:gd name="T23" fmla="*/ 285 h 1298"/>
                <a:gd name="T24" fmla="*/ 660 w 2177"/>
                <a:gd name="T25" fmla="*/ 441 h 1298"/>
                <a:gd name="T26" fmla="*/ 983 w 2177"/>
                <a:gd name="T27" fmla="*/ 473 h 1298"/>
                <a:gd name="T28" fmla="*/ 1112 w 2177"/>
                <a:gd name="T29" fmla="*/ 889 h 1298"/>
                <a:gd name="T30" fmla="*/ 141 w 2177"/>
                <a:gd name="T31" fmla="*/ 469 h 1298"/>
                <a:gd name="T32" fmla="*/ 46 w 2177"/>
                <a:gd name="T33" fmla="*/ 509 h 1298"/>
                <a:gd name="T34" fmla="*/ 0 w 2177"/>
                <a:gd name="T35" fmla="*/ 636 h 1298"/>
                <a:gd name="T36" fmla="*/ 55 w 2177"/>
                <a:gd name="T37" fmla="*/ 779 h 1298"/>
                <a:gd name="T38" fmla="*/ 1139 w 2177"/>
                <a:gd name="T39" fmla="*/ 1288 h 1298"/>
                <a:gd name="T40" fmla="*/ 1378 w 2177"/>
                <a:gd name="T41" fmla="*/ 1256 h 1298"/>
                <a:gd name="T42" fmla="*/ 1570 w 2177"/>
                <a:gd name="T43" fmla="*/ 1298 h 1298"/>
                <a:gd name="T44" fmla="*/ 1587 w 2177"/>
                <a:gd name="T45" fmla="*/ 1260 h 1298"/>
                <a:gd name="T46" fmla="*/ 1587 w 2177"/>
                <a:gd name="T47" fmla="*/ 1260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2">
              <a:extLst>
                <a:ext uri="{FF2B5EF4-FFF2-40B4-BE49-F238E27FC236}">
                  <a16:creationId xmlns:a16="http://schemas.microsoft.com/office/drawing/2014/main" id="{E0A1B180-BF41-4A7E-A470-691EC53F0312}"/>
                </a:ext>
              </a:extLst>
            </p:cNvPr>
            <p:cNvSpPr>
              <a:spLocks/>
            </p:cNvSpPr>
            <p:nvPr userDrawn="1"/>
          </p:nvSpPr>
          <p:spPr bwMode="auto">
            <a:xfrm>
              <a:off x="1022" y="3582"/>
              <a:ext cx="71" cy="129"/>
            </a:xfrm>
            <a:custGeom>
              <a:avLst/>
              <a:gdLst>
                <a:gd name="T0" fmla="*/ 0 w 143"/>
                <a:gd name="T1" fmla="*/ 7 h 258"/>
                <a:gd name="T2" fmla="*/ 120 w 143"/>
                <a:gd name="T3" fmla="*/ 0 h 258"/>
                <a:gd name="T4" fmla="*/ 143 w 143"/>
                <a:gd name="T5" fmla="*/ 233 h 258"/>
                <a:gd name="T6" fmla="*/ 8 w 143"/>
                <a:gd name="T7" fmla="*/ 258 h 258"/>
                <a:gd name="T8" fmla="*/ 0 w 143"/>
                <a:gd name="T9" fmla="*/ 7 h 258"/>
                <a:gd name="T10" fmla="*/ 0 w 143"/>
                <a:gd name="T11" fmla="*/ 7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3">
              <a:extLst>
                <a:ext uri="{FF2B5EF4-FFF2-40B4-BE49-F238E27FC236}">
                  <a16:creationId xmlns:a16="http://schemas.microsoft.com/office/drawing/2014/main" id="{B3B0482F-FCED-69E5-370A-EA64CC699902}"/>
                </a:ext>
              </a:extLst>
            </p:cNvPr>
            <p:cNvSpPr>
              <a:spLocks/>
            </p:cNvSpPr>
            <p:nvPr userDrawn="1"/>
          </p:nvSpPr>
          <p:spPr bwMode="auto">
            <a:xfrm>
              <a:off x="20" y="3774"/>
              <a:ext cx="792" cy="41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4">
              <a:extLst>
                <a:ext uri="{FF2B5EF4-FFF2-40B4-BE49-F238E27FC236}">
                  <a16:creationId xmlns:a16="http://schemas.microsoft.com/office/drawing/2014/main" id="{50FDA1C5-9D30-DC0E-A9B6-DFF7BBA7D786}"/>
                </a:ext>
              </a:extLst>
            </p:cNvPr>
            <p:cNvSpPr>
              <a:spLocks/>
            </p:cNvSpPr>
            <p:nvPr userDrawn="1"/>
          </p:nvSpPr>
          <p:spPr bwMode="auto">
            <a:xfrm>
              <a:off x="129" y="3808"/>
              <a:ext cx="525" cy="374"/>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15">
              <a:extLst>
                <a:ext uri="{FF2B5EF4-FFF2-40B4-BE49-F238E27FC236}">
                  <a16:creationId xmlns:a16="http://schemas.microsoft.com/office/drawing/2014/main" id="{4ECE5D1D-138F-F52F-DE0F-9985DADE93AC}"/>
                </a:ext>
              </a:extLst>
            </p:cNvPr>
            <p:cNvSpPr>
              <a:spLocks/>
            </p:cNvSpPr>
            <p:nvPr userDrawn="1"/>
          </p:nvSpPr>
          <p:spPr bwMode="auto">
            <a:xfrm>
              <a:off x="485" y="3532"/>
              <a:ext cx="135" cy="121"/>
            </a:xfrm>
            <a:custGeom>
              <a:avLst/>
              <a:gdLst>
                <a:gd name="T0" fmla="*/ 0 w 272"/>
                <a:gd name="T1" fmla="*/ 28 h 241"/>
                <a:gd name="T2" fmla="*/ 160 w 272"/>
                <a:gd name="T3" fmla="*/ 0 h 241"/>
                <a:gd name="T4" fmla="*/ 251 w 272"/>
                <a:gd name="T5" fmla="*/ 36 h 241"/>
                <a:gd name="T6" fmla="*/ 272 w 272"/>
                <a:gd name="T7" fmla="*/ 139 h 241"/>
                <a:gd name="T8" fmla="*/ 164 w 272"/>
                <a:gd name="T9" fmla="*/ 146 h 241"/>
                <a:gd name="T10" fmla="*/ 32 w 272"/>
                <a:gd name="T11" fmla="*/ 241 h 241"/>
                <a:gd name="T12" fmla="*/ 0 w 272"/>
                <a:gd name="T13" fmla="*/ 28 h 241"/>
                <a:gd name="T14" fmla="*/ 0 w 272"/>
                <a:gd name="T15" fmla="*/ 28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16">
              <a:extLst>
                <a:ext uri="{FF2B5EF4-FFF2-40B4-BE49-F238E27FC236}">
                  <a16:creationId xmlns:a16="http://schemas.microsoft.com/office/drawing/2014/main" id="{DA581BB9-C0E9-E993-8B7D-9357F13E2FC6}"/>
                </a:ext>
              </a:extLst>
            </p:cNvPr>
            <p:cNvSpPr>
              <a:spLocks/>
            </p:cNvSpPr>
            <p:nvPr userDrawn="1"/>
          </p:nvSpPr>
          <p:spPr bwMode="auto">
            <a:xfrm>
              <a:off x="641" y="4163"/>
              <a:ext cx="76" cy="112"/>
            </a:xfrm>
            <a:custGeom>
              <a:avLst/>
              <a:gdLst>
                <a:gd name="T0" fmla="*/ 152 w 152"/>
                <a:gd name="T1" fmla="*/ 4 h 224"/>
                <a:gd name="T2" fmla="*/ 152 w 152"/>
                <a:gd name="T3" fmla="*/ 224 h 224"/>
                <a:gd name="T4" fmla="*/ 0 w 152"/>
                <a:gd name="T5" fmla="*/ 8 h 224"/>
                <a:gd name="T6" fmla="*/ 72 w 152"/>
                <a:gd name="T7" fmla="*/ 0 h 224"/>
                <a:gd name="T8" fmla="*/ 152 w 152"/>
                <a:gd name="T9" fmla="*/ 4 h 224"/>
                <a:gd name="T10" fmla="*/ 152 w 152"/>
                <a:gd name="T11" fmla="*/ 4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17">
              <a:extLst>
                <a:ext uri="{FF2B5EF4-FFF2-40B4-BE49-F238E27FC236}">
                  <a16:creationId xmlns:a16="http://schemas.microsoft.com/office/drawing/2014/main" id="{B7D0804E-D605-C958-DFBE-6EF6E813727C}"/>
                </a:ext>
              </a:extLst>
            </p:cNvPr>
            <p:cNvSpPr>
              <a:spLocks/>
            </p:cNvSpPr>
            <p:nvPr userDrawn="1"/>
          </p:nvSpPr>
          <p:spPr bwMode="auto">
            <a:xfrm>
              <a:off x="504" y="3607"/>
              <a:ext cx="193" cy="383"/>
            </a:xfrm>
            <a:custGeom>
              <a:avLst/>
              <a:gdLst>
                <a:gd name="T0" fmla="*/ 0 w 386"/>
                <a:gd name="T1" fmla="*/ 80 h 764"/>
                <a:gd name="T2" fmla="*/ 87 w 386"/>
                <a:gd name="T3" fmla="*/ 0 h 764"/>
                <a:gd name="T4" fmla="*/ 232 w 386"/>
                <a:gd name="T5" fmla="*/ 6 h 764"/>
                <a:gd name="T6" fmla="*/ 386 w 386"/>
                <a:gd name="T7" fmla="*/ 764 h 764"/>
                <a:gd name="T8" fmla="*/ 279 w 386"/>
                <a:gd name="T9" fmla="*/ 720 h 764"/>
                <a:gd name="T10" fmla="*/ 152 w 386"/>
                <a:gd name="T11" fmla="*/ 677 h 764"/>
                <a:gd name="T12" fmla="*/ 0 w 386"/>
                <a:gd name="T13" fmla="*/ 80 h 764"/>
                <a:gd name="T14" fmla="*/ 0 w 386"/>
                <a:gd name="T15" fmla="*/ 80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8" name="Freeform 18">
              <a:extLst>
                <a:ext uri="{FF2B5EF4-FFF2-40B4-BE49-F238E27FC236}">
                  <a16:creationId xmlns:a16="http://schemas.microsoft.com/office/drawing/2014/main" id="{C1D350C8-78F0-8300-6F42-42FDEC7F933B}"/>
                </a:ext>
              </a:extLst>
            </p:cNvPr>
            <p:cNvSpPr>
              <a:spLocks/>
            </p:cNvSpPr>
            <p:nvPr userDrawn="1"/>
          </p:nvSpPr>
          <p:spPr bwMode="auto">
            <a:xfrm>
              <a:off x="668" y="3590"/>
              <a:ext cx="364" cy="174"/>
            </a:xfrm>
            <a:custGeom>
              <a:avLst/>
              <a:gdLst>
                <a:gd name="T0" fmla="*/ 692 w 728"/>
                <a:gd name="T1" fmla="*/ 0 h 348"/>
                <a:gd name="T2" fmla="*/ 0 w 728"/>
                <a:gd name="T3" fmla="*/ 106 h 348"/>
                <a:gd name="T4" fmla="*/ 28 w 728"/>
                <a:gd name="T5" fmla="*/ 348 h 348"/>
                <a:gd name="T6" fmla="*/ 715 w 728"/>
                <a:gd name="T7" fmla="*/ 237 h 348"/>
                <a:gd name="T8" fmla="*/ 728 w 728"/>
                <a:gd name="T9" fmla="*/ 43 h 348"/>
                <a:gd name="T10" fmla="*/ 692 w 728"/>
                <a:gd name="T11" fmla="*/ 0 h 348"/>
                <a:gd name="T12" fmla="*/ 692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9" name="Freeform 19">
              <a:extLst>
                <a:ext uri="{FF2B5EF4-FFF2-40B4-BE49-F238E27FC236}">
                  <a16:creationId xmlns:a16="http://schemas.microsoft.com/office/drawing/2014/main" id="{90D12592-6A87-5318-C34D-6B2D0F094EA1}"/>
                </a:ext>
              </a:extLst>
            </p:cNvPr>
            <p:cNvSpPr>
              <a:spLocks/>
            </p:cNvSpPr>
            <p:nvPr userDrawn="1"/>
          </p:nvSpPr>
          <p:spPr bwMode="auto">
            <a:xfrm>
              <a:off x="347" y="3693"/>
              <a:ext cx="156" cy="67"/>
            </a:xfrm>
            <a:custGeom>
              <a:avLst/>
              <a:gdLst>
                <a:gd name="T0" fmla="*/ 272 w 312"/>
                <a:gd name="T1" fmla="*/ 0 h 135"/>
                <a:gd name="T2" fmla="*/ 0 w 312"/>
                <a:gd name="T3" fmla="*/ 78 h 135"/>
                <a:gd name="T4" fmla="*/ 312 w 312"/>
                <a:gd name="T5" fmla="*/ 135 h 135"/>
                <a:gd name="T6" fmla="*/ 272 w 312"/>
                <a:gd name="T7" fmla="*/ 0 h 135"/>
                <a:gd name="T8" fmla="*/ 272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60" name="Group 20">
              <a:extLst>
                <a:ext uri="{FF2B5EF4-FFF2-40B4-BE49-F238E27FC236}">
                  <a16:creationId xmlns:a16="http://schemas.microsoft.com/office/drawing/2014/main" id="{D8B08234-3F5E-FD3D-4228-9A6024410F32}"/>
                </a:ext>
              </a:extLst>
            </p:cNvPr>
            <p:cNvGrpSpPr>
              <a:grpSpLocks/>
            </p:cNvGrpSpPr>
            <p:nvPr userDrawn="1"/>
          </p:nvGrpSpPr>
          <p:grpSpPr bwMode="auto">
            <a:xfrm>
              <a:off x="5" y="3490"/>
              <a:ext cx="1124" cy="780"/>
              <a:chOff x="5" y="3490"/>
              <a:chExt cx="1124" cy="780"/>
            </a:xfrm>
          </p:grpSpPr>
          <p:grpSp>
            <p:nvGrpSpPr>
              <p:cNvPr id="1061" name="Group 21">
                <a:extLst>
                  <a:ext uri="{FF2B5EF4-FFF2-40B4-BE49-F238E27FC236}">
                    <a16:creationId xmlns:a16="http://schemas.microsoft.com/office/drawing/2014/main" id="{23C951F4-8413-D2F9-768E-D464E580A3D2}"/>
                  </a:ext>
                </a:extLst>
              </p:cNvPr>
              <p:cNvGrpSpPr>
                <a:grpSpLocks/>
              </p:cNvGrpSpPr>
              <p:nvPr userDrawn="1"/>
            </p:nvGrpSpPr>
            <p:grpSpPr bwMode="auto">
              <a:xfrm>
                <a:off x="499" y="3562"/>
                <a:ext cx="548" cy="708"/>
                <a:chOff x="499" y="3562"/>
                <a:chExt cx="548" cy="708"/>
              </a:xfrm>
            </p:grpSpPr>
            <p:sp>
              <p:nvSpPr>
                <p:cNvPr id="1074" name="Freeform 22">
                  <a:extLst>
                    <a:ext uri="{FF2B5EF4-FFF2-40B4-BE49-F238E27FC236}">
                      <a16:creationId xmlns:a16="http://schemas.microsoft.com/office/drawing/2014/main" id="{F9584D60-EA53-A1D5-7A3E-9DBCAEE7A46E}"/>
                    </a:ext>
                  </a:extLst>
                </p:cNvPr>
                <p:cNvSpPr>
                  <a:spLocks/>
                </p:cNvSpPr>
                <p:nvPr userDrawn="1"/>
              </p:nvSpPr>
              <p:spPr bwMode="auto">
                <a:xfrm>
                  <a:off x="499" y="3587"/>
                  <a:ext cx="157" cy="87"/>
                </a:xfrm>
                <a:custGeom>
                  <a:avLst/>
                  <a:gdLst>
                    <a:gd name="T0" fmla="*/ 0 w 313"/>
                    <a:gd name="T1" fmla="*/ 107 h 175"/>
                    <a:gd name="T2" fmla="*/ 114 w 313"/>
                    <a:gd name="T3" fmla="*/ 10 h 175"/>
                    <a:gd name="T4" fmla="*/ 213 w 313"/>
                    <a:gd name="T5" fmla="*/ 0 h 175"/>
                    <a:gd name="T6" fmla="*/ 292 w 313"/>
                    <a:gd name="T7" fmla="*/ 27 h 175"/>
                    <a:gd name="T8" fmla="*/ 313 w 313"/>
                    <a:gd name="T9" fmla="*/ 91 h 175"/>
                    <a:gd name="T10" fmla="*/ 167 w 313"/>
                    <a:gd name="T11" fmla="*/ 67 h 175"/>
                    <a:gd name="T12" fmla="*/ 74 w 313"/>
                    <a:gd name="T13" fmla="*/ 101 h 175"/>
                    <a:gd name="T14" fmla="*/ 13 w 313"/>
                    <a:gd name="T15" fmla="*/ 175 h 175"/>
                    <a:gd name="T16" fmla="*/ 0 w 313"/>
                    <a:gd name="T17" fmla="*/ 107 h 175"/>
                    <a:gd name="T18" fmla="*/ 0 w 313"/>
                    <a:gd name="T19" fmla="*/ 107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5" name="Freeform 23">
                  <a:extLst>
                    <a:ext uri="{FF2B5EF4-FFF2-40B4-BE49-F238E27FC236}">
                      <a16:creationId xmlns:a16="http://schemas.microsoft.com/office/drawing/2014/main" id="{B20C0E67-A291-BFD8-C1EF-C5609D8D5E3F}"/>
                    </a:ext>
                  </a:extLst>
                </p:cNvPr>
                <p:cNvSpPr>
                  <a:spLocks/>
                </p:cNvSpPr>
                <p:nvPr userDrawn="1"/>
              </p:nvSpPr>
              <p:spPr bwMode="auto">
                <a:xfrm>
                  <a:off x="636" y="4137"/>
                  <a:ext cx="115" cy="133"/>
                </a:xfrm>
                <a:custGeom>
                  <a:avLst/>
                  <a:gdLst>
                    <a:gd name="T0" fmla="*/ 0 w 230"/>
                    <a:gd name="T1" fmla="*/ 40 h 266"/>
                    <a:gd name="T2" fmla="*/ 160 w 230"/>
                    <a:gd name="T3" fmla="*/ 266 h 266"/>
                    <a:gd name="T4" fmla="*/ 230 w 230"/>
                    <a:gd name="T5" fmla="*/ 251 h 266"/>
                    <a:gd name="T6" fmla="*/ 223 w 230"/>
                    <a:gd name="T7" fmla="*/ 17 h 266"/>
                    <a:gd name="T8" fmla="*/ 166 w 230"/>
                    <a:gd name="T9" fmla="*/ 0 h 266"/>
                    <a:gd name="T10" fmla="*/ 179 w 230"/>
                    <a:gd name="T11" fmla="*/ 197 h 266"/>
                    <a:gd name="T12" fmla="*/ 71 w 230"/>
                    <a:gd name="T13" fmla="*/ 4 h 266"/>
                    <a:gd name="T14" fmla="*/ 0 w 230"/>
                    <a:gd name="T15" fmla="*/ 40 h 266"/>
                    <a:gd name="T16" fmla="*/ 0 w 230"/>
                    <a:gd name="T17" fmla="*/ 40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6" name="Freeform 24">
                  <a:extLst>
                    <a:ext uri="{FF2B5EF4-FFF2-40B4-BE49-F238E27FC236}">
                      <a16:creationId xmlns:a16="http://schemas.microsoft.com/office/drawing/2014/main" id="{FAC364F6-D4E3-85D7-BAC4-A764F868F6F3}"/>
                    </a:ext>
                  </a:extLst>
                </p:cNvPr>
                <p:cNvSpPr>
                  <a:spLocks/>
                </p:cNvSpPr>
                <p:nvPr userDrawn="1"/>
              </p:nvSpPr>
              <p:spPr bwMode="auto">
                <a:xfrm>
                  <a:off x="1004" y="3562"/>
                  <a:ext cx="43" cy="117"/>
                </a:xfrm>
                <a:custGeom>
                  <a:avLst/>
                  <a:gdLst>
                    <a:gd name="T0" fmla="*/ 0 w 87"/>
                    <a:gd name="T1" fmla="*/ 19 h 234"/>
                    <a:gd name="T2" fmla="*/ 36 w 87"/>
                    <a:gd name="T3" fmla="*/ 93 h 234"/>
                    <a:gd name="T4" fmla="*/ 44 w 87"/>
                    <a:gd name="T5" fmla="*/ 154 h 234"/>
                    <a:gd name="T6" fmla="*/ 27 w 87"/>
                    <a:gd name="T7" fmla="*/ 234 h 234"/>
                    <a:gd name="T8" fmla="*/ 80 w 87"/>
                    <a:gd name="T9" fmla="*/ 220 h 234"/>
                    <a:gd name="T10" fmla="*/ 87 w 87"/>
                    <a:gd name="T11" fmla="*/ 116 h 234"/>
                    <a:gd name="T12" fmla="*/ 46 w 87"/>
                    <a:gd name="T13" fmla="*/ 0 h 234"/>
                    <a:gd name="T14" fmla="*/ 0 w 87"/>
                    <a:gd name="T15" fmla="*/ 19 h 234"/>
                    <a:gd name="T16" fmla="*/ 0 w 87"/>
                    <a:gd name="T17" fmla="*/ 19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062" name="Freeform 25">
                <a:extLst>
                  <a:ext uri="{FF2B5EF4-FFF2-40B4-BE49-F238E27FC236}">
                    <a16:creationId xmlns:a16="http://schemas.microsoft.com/office/drawing/2014/main" id="{A1510AB5-CBA7-2276-9CE1-2684FB05529A}"/>
                  </a:ext>
                </a:extLst>
              </p:cNvPr>
              <p:cNvSpPr>
                <a:spLocks/>
              </p:cNvSpPr>
              <p:nvPr userDrawn="1"/>
            </p:nvSpPr>
            <p:spPr bwMode="auto">
              <a:xfrm>
                <a:off x="76" y="3732"/>
                <a:ext cx="595" cy="250"/>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3" name="Freeform 26">
                <a:extLst>
                  <a:ext uri="{FF2B5EF4-FFF2-40B4-BE49-F238E27FC236}">
                    <a16:creationId xmlns:a16="http://schemas.microsoft.com/office/drawing/2014/main" id="{B27B3E25-FB97-F02D-2DEC-B2ACDCCB2B8A}"/>
                  </a:ext>
                </a:extLst>
              </p:cNvPr>
              <p:cNvSpPr>
                <a:spLocks/>
              </p:cNvSpPr>
              <p:nvPr userDrawn="1"/>
            </p:nvSpPr>
            <p:spPr bwMode="auto">
              <a:xfrm>
                <a:off x="260" y="3886"/>
                <a:ext cx="244" cy="148"/>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4" name="Freeform 27">
                <a:extLst>
                  <a:ext uri="{FF2B5EF4-FFF2-40B4-BE49-F238E27FC236}">
                    <a16:creationId xmlns:a16="http://schemas.microsoft.com/office/drawing/2014/main" id="{380F4762-0B79-EB6C-275B-1C7734FDAF4A}"/>
                  </a:ext>
                </a:extLst>
              </p:cNvPr>
              <p:cNvSpPr>
                <a:spLocks/>
              </p:cNvSpPr>
              <p:nvPr userDrawn="1"/>
            </p:nvSpPr>
            <p:spPr bwMode="auto">
              <a:xfrm>
                <a:off x="565" y="3680"/>
                <a:ext cx="107" cy="238"/>
              </a:xfrm>
              <a:custGeom>
                <a:avLst/>
                <a:gdLst>
                  <a:gd name="T0" fmla="*/ 24 w 213"/>
                  <a:gd name="T1" fmla="*/ 0 h 478"/>
                  <a:gd name="T2" fmla="*/ 91 w 213"/>
                  <a:gd name="T3" fmla="*/ 25 h 478"/>
                  <a:gd name="T4" fmla="*/ 80 w 213"/>
                  <a:gd name="T5" fmla="*/ 192 h 478"/>
                  <a:gd name="T6" fmla="*/ 106 w 213"/>
                  <a:gd name="T7" fmla="*/ 327 h 478"/>
                  <a:gd name="T8" fmla="*/ 213 w 213"/>
                  <a:gd name="T9" fmla="*/ 451 h 478"/>
                  <a:gd name="T10" fmla="*/ 97 w 213"/>
                  <a:gd name="T11" fmla="*/ 478 h 478"/>
                  <a:gd name="T12" fmla="*/ 30 w 213"/>
                  <a:gd name="T13" fmla="*/ 344 h 478"/>
                  <a:gd name="T14" fmla="*/ 0 w 213"/>
                  <a:gd name="T15" fmla="*/ 57 h 478"/>
                  <a:gd name="T16" fmla="*/ 24 w 213"/>
                  <a:gd name="T17" fmla="*/ 0 h 478"/>
                  <a:gd name="T18" fmla="*/ 24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65" name="Group 28">
                <a:extLst>
                  <a:ext uri="{FF2B5EF4-FFF2-40B4-BE49-F238E27FC236}">
                    <a16:creationId xmlns:a16="http://schemas.microsoft.com/office/drawing/2014/main" id="{F00B784E-068B-8859-E14C-206FA4235276}"/>
                  </a:ext>
                </a:extLst>
              </p:cNvPr>
              <p:cNvGrpSpPr>
                <a:grpSpLocks/>
              </p:cNvGrpSpPr>
              <p:nvPr userDrawn="1"/>
            </p:nvGrpSpPr>
            <p:grpSpPr bwMode="auto">
              <a:xfrm>
                <a:off x="5" y="3490"/>
                <a:ext cx="1124" cy="678"/>
                <a:chOff x="5" y="3490"/>
                <a:chExt cx="1124" cy="678"/>
              </a:xfrm>
            </p:grpSpPr>
            <p:sp>
              <p:nvSpPr>
                <p:cNvPr id="1066" name="Freeform 29">
                  <a:extLst>
                    <a:ext uri="{FF2B5EF4-FFF2-40B4-BE49-F238E27FC236}">
                      <a16:creationId xmlns:a16="http://schemas.microsoft.com/office/drawing/2014/main" id="{47195CF2-DB41-4AE7-E8DF-5F48D8141DC4}"/>
                    </a:ext>
                  </a:extLst>
                </p:cNvPr>
                <p:cNvSpPr>
                  <a:spLocks/>
                </p:cNvSpPr>
                <p:nvPr userDrawn="1"/>
              </p:nvSpPr>
              <p:spPr bwMode="auto">
                <a:xfrm>
                  <a:off x="669" y="4048"/>
                  <a:ext cx="75" cy="87"/>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7" name="Freeform 30">
                  <a:extLst>
                    <a:ext uri="{FF2B5EF4-FFF2-40B4-BE49-F238E27FC236}">
                      <a16:creationId xmlns:a16="http://schemas.microsoft.com/office/drawing/2014/main" id="{3247A2AC-A1B8-54B1-7144-9277D6498575}"/>
                    </a:ext>
                  </a:extLst>
                </p:cNvPr>
                <p:cNvSpPr>
                  <a:spLocks/>
                </p:cNvSpPr>
                <p:nvPr userDrawn="1"/>
              </p:nvSpPr>
              <p:spPr bwMode="auto">
                <a:xfrm>
                  <a:off x="5" y="3728"/>
                  <a:ext cx="842" cy="440"/>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8" name="Freeform 31">
                  <a:extLst>
                    <a:ext uri="{FF2B5EF4-FFF2-40B4-BE49-F238E27FC236}">
                      <a16:creationId xmlns:a16="http://schemas.microsoft.com/office/drawing/2014/main" id="{11D37743-7F9C-0B27-09BA-BDA517A57606}"/>
                    </a:ext>
                  </a:extLst>
                </p:cNvPr>
                <p:cNvSpPr>
                  <a:spLocks/>
                </p:cNvSpPr>
                <p:nvPr userDrawn="1"/>
              </p:nvSpPr>
              <p:spPr bwMode="auto">
                <a:xfrm>
                  <a:off x="106" y="3770"/>
                  <a:ext cx="80" cy="167"/>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9" name="Freeform 32">
                  <a:extLst>
                    <a:ext uri="{FF2B5EF4-FFF2-40B4-BE49-F238E27FC236}">
                      <a16:creationId xmlns:a16="http://schemas.microsoft.com/office/drawing/2014/main" id="{D92B0F43-7F9B-4B79-A978-83064DF1C33B}"/>
                    </a:ext>
                  </a:extLst>
                </p:cNvPr>
                <p:cNvSpPr>
                  <a:spLocks/>
                </p:cNvSpPr>
                <p:nvPr userDrawn="1"/>
              </p:nvSpPr>
              <p:spPr bwMode="auto">
                <a:xfrm>
                  <a:off x="449" y="3490"/>
                  <a:ext cx="322" cy="594"/>
                </a:xfrm>
                <a:custGeom>
                  <a:avLst/>
                  <a:gdLst>
                    <a:gd name="T0" fmla="*/ 218 w 642"/>
                    <a:gd name="T1" fmla="*/ 896 h 1188"/>
                    <a:gd name="T2" fmla="*/ 0 w 642"/>
                    <a:gd name="T3" fmla="*/ 124 h 1188"/>
                    <a:gd name="T4" fmla="*/ 81 w 642"/>
                    <a:gd name="T5" fmla="*/ 38 h 1188"/>
                    <a:gd name="T6" fmla="*/ 258 w 642"/>
                    <a:gd name="T7" fmla="*/ 0 h 1188"/>
                    <a:gd name="T8" fmla="*/ 399 w 642"/>
                    <a:gd name="T9" fmla="*/ 57 h 1188"/>
                    <a:gd name="T10" fmla="*/ 642 w 642"/>
                    <a:gd name="T11" fmla="*/ 1188 h 1188"/>
                    <a:gd name="T12" fmla="*/ 555 w 642"/>
                    <a:gd name="T13" fmla="*/ 1091 h 1188"/>
                    <a:gd name="T14" fmla="*/ 355 w 642"/>
                    <a:gd name="T15" fmla="*/ 97 h 1188"/>
                    <a:gd name="T16" fmla="*/ 226 w 642"/>
                    <a:gd name="T17" fmla="*/ 61 h 1188"/>
                    <a:gd name="T18" fmla="*/ 119 w 642"/>
                    <a:gd name="T19" fmla="*/ 74 h 1188"/>
                    <a:gd name="T20" fmla="*/ 76 w 642"/>
                    <a:gd name="T21" fmla="*/ 141 h 1188"/>
                    <a:gd name="T22" fmla="*/ 306 w 642"/>
                    <a:gd name="T23" fmla="*/ 924 h 1188"/>
                    <a:gd name="T24" fmla="*/ 218 w 642"/>
                    <a:gd name="T25" fmla="*/ 896 h 1188"/>
                    <a:gd name="T26" fmla="*/ 218 w 642"/>
                    <a:gd name="T27" fmla="*/ 896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0" name="Freeform 33">
                  <a:extLst>
                    <a:ext uri="{FF2B5EF4-FFF2-40B4-BE49-F238E27FC236}">
                      <a16:creationId xmlns:a16="http://schemas.microsoft.com/office/drawing/2014/main" id="{8E6D3EF0-20D0-5699-866A-65D29778F1F5}"/>
                    </a:ext>
                  </a:extLst>
                </p:cNvPr>
                <p:cNvSpPr>
                  <a:spLocks/>
                </p:cNvSpPr>
                <p:nvPr userDrawn="1"/>
              </p:nvSpPr>
              <p:spPr bwMode="auto">
                <a:xfrm>
                  <a:off x="578" y="3650"/>
                  <a:ext cx="96" cy="252"/>
                </a:xfrm>
                <a:custGeom>
                  <a:avLst/>
                  <a:gdLst>
                    <a:gd name="T0" fmla="*/ 0 w 192"/>
                    <a:gd name="T1" fmla="*/ 27 h 504"/>
                    <a:gd name="T2" fmla="*/ 76 w 192"/>
                    <a:gd name="T3" fmla="*/ 194 h 504"/>
                    <a:gd name="T4" fmla="*/ 113 w 192"/>
                    <a:gd name="T5" fmla="*/ 318 h 504"/>
                    <a:gd name="T6" fmla="*/ 116 w 192"/>
                    <a:gd name="T7" fmla="*/ 504 h 504"/>
                    <a:gd name="T8" fmla="*/ 192 w 192"/>
                    <a:gd name="T9" fmla="*/ 504 h 504"/>
                    <a:gd name="T10" fmla="*/ 187 w 192"/>
                    <a:gd name="T11" fmla="*/ 360 h 504"/>
                    <a:gd name="T12" fmla="*/ 162 w 192"/>
                    <a:gd name="T13" fmla="*/ 208 h 504"/>
                    <a:gd name="T14" fmla="*/ 99 w 192"/>
                    <a:gd name="T15" fmla="*/ 59 h 504"/>
                    <a:gd name="T16" fmla="*/ 63 w 192"/>
                    <a:gd name="T17" fmla="*/ 0 h 504"/>
                    <a:gd name="T18" fmla="*/ 0 w 192"/>
                    <a:gd name="T19" fmla="*/ 27 h 504"/>
                    <a:gd name="T20" fmla="*/ 0 w 192"/>
                    <a:gd name="T21" fmla="*/ 27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1" name="Freeform 34">
                  <a:extLst>
                    <a:ext uri="{FF2B5EF4-FFF2-40B4-BE49-F238E27FC236}">
                      <a16:creationId xmlns:a16="http://schemas.microsoft.com/office/drawing/2014/main" id="{85A55DE5-1D68-2767-09C0-0B87906574F2}"/>
                    </a:ext>
                  </a:extLst>
                </p:cNvPr>
                <p:cNvSpPr>
                  <a:spLocks/>
                </p:cNvSpPr>
                <p:nvPr userDrawn="1"/>
              </p:nvSpPr>
              <p:spPr bwMode="auto">
                <a:xfrm>
                  <a:off x="328" y="3630"/>
                  <a:ext cx="195" cy="135"/>
                </a:xfrm>
                <a:custGeom>
                  <a:avLst/>
                  <a:gdLst>
                    <a:gd name="T0" fmla="*/ 297 w 390"/>
                    <a:gd name="T1" fmla="*/ 0 h 269"/>
                    <a:gd name="T2" fmla="*/ 257 w 390"/>
                    <a:gd name="T3" fmla="*/ 17 h 269"/>
                    <a:gd name="T4" fmla="*/ 253 w 390"/>
                    <a:gd name="T5" fmla="*/ 66 h 269"/>
                    <a:gd name="T6" fmla="*/ 0 w 390"/>
                    <a:gd name="T7" fmla="*/ 169 h 269"/>
                    <a:gd name="T8" fmla="*/ 0 w 390"/>
                    <a:gd name="T9" fmla="*/ 222 h 269"/>
                    <a:gd name="T10" fmla="*/ 284 w 390"/>
                    <a:gd name="T11" fmla="*/ 226 h 269"/>
                    <a:gd name="T12" fmla="*/ 320 w 390"/>
                    <a:gd name="T13" fmla="*/ 269 h 269"/>
                    <a:gd name="T14" fmla="*/ 390 w 390"/>
                    <a:gd name="T15" fmla="*/ 266 h 269"/>
                    <a:gd name="T16" fmla="*/ 383 w 390"/>
                    <a:gd name="T17" fmla="*/ 190 h 269"/>
                    <a:gd name="T18" fmla="*/ 116 w 390"/>
                    <a:gd name="T19" fmla="*/ 176 h 269"/>
                    <a:gd name="T20" fmla="*/ 333 w 390"/>
                    <a:gd name="T21" fmla="*/ 89 h 269"/>
                    <a:gd name="T22" fmla="*/ 297 w 390"/>
                    <a:gd name="T23" fmla="*/ 0 h 269"/>
                    <a:gd name="T24" fmla="*/ 297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2" name="Freeform 35">
                  <a:extLst>
                    <a:ext uri="{FF2B5EF4-FFF2-40B4-BE49-F238E27FC236}">
                      <a16:creationId xmlns:a16="http://schemas.microsoft.com/office/drawing/2014/main" id="{C8ADFC84-4D48-1482-9D94-50DC888ACCFB}"/>
                    </a:ext>
                  </a:extLst>
                </p:cNvPr>
                <p:cNvSpPr>
                  <a:spLocks/>
                </p:cNvSpPr>
                <p:nvPr userDrawn="1"/>
              </p:nvSpPr>
              <p:spPr bwMode="auto">
                <a:xfrm>
                  <a:off x="658" y="3538"/>
                  <a:ext cx="471" cy="212"/>
                </a:xfrm>
                <a:custGeom>
                  <a:avLst/>
                  <a:gdLst>
                    <a:gd name="T0" fmla="*/ 0 w 941"/>
                    <a:gd name="T1" fmla="*/ 131 h 424"/>
                    <a:gd name="T2" fmla="*/ 863 w 941"/>
                    <a:gd name="T3" fmla="*/ 0 h 424"/>
                    <a:gd name="T4" fmla="*/ 926 w 941"/>
                    <a:gd name="T5" fmla="*/ 78 h 424"/>
                    <a:gd name="T6" fmla="*/ 941 w 941"/>
                    <a:gd name="T7" fmla="*/ 181 h 424"/>
                    <a:gd name="T8" fmla="*/ 903 w 941"/>
                    <a:gd name="T9" fmla="*/ 282 h 424"/>
                    <a:gd name="T10" fmla="*/ 57 w 941"/>
                    <a:gd name="T11" fmla="*/ 424 h 424"/>
                    <a:gd name="T12" fmla="*/ 53 w 941"/>
                    <a:gd name="T13" fmla="*/ 384 h 424"/>
                    <a:gd name="T14" fmla="*/ 863 w 941"/>
                    <a:gd name="T15" fmla="*/ 242 h 424"/>
                    <a:gd name="T16" fmla="*/ 893 w 941"/>
                    <a:gd name="T17" fmla="*/ 145 h 424"/>
                    <a:gd name="T18" fmla="*/ 840 w 941"/>
                    <a:gd name="T19" fmla="*/ 57 h 424"/>
                    <a:gd name="T20" fmla="*/ 0 w 941"/>
                    <a:gd name="T21" fmla="*/ 185 h 424"/>
                    <a:gd name="T22" fmla="*/ 0 w 941"/>
                    <a:gd name="T23" fmla="*/ 131 h 424"/>
                    <a:gd name="T24" fmla="*/ 0 w 941"/>
                    <a:gd name="T25" fmla="*/ 131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3" name="Freeform 36">
                  <a:extLst>
                    <a:ext uri="{FF2B5EF4-FFF2-40B4-BE49-F238E27FC236}">
                      <a16:creationId xmlns:a16="http://schemas.microsoft.com/office/drawing/2014/main" id="{C3571AF8-EE89-97EF-D123-0BF0EC858B5E}"/>
                    </a:ext>
                  </a:extLst>
                </p:cNvPr>
                <p:cNvSpPr>
                  <a:spLocks/>
                </p:cNvSpPr>
                <p:nvPr userDrawn="1"/>
              </p:nvSpPr>
              <p:spPr bwMode="auto">
                <a:xfrm>
                  <a:off x="717" y="3606"/>
                  <a:ext cx="245" cy="86"/>
                </a:xfrm>
                <a:custGeom>
                  <a:avLst/>
                  <a:gdLst>
                    <a:gd name="T0" fmla="*/ 0 w 488"/>
                    <a:gd name="T1" fmla="*/ 126 h 173"/>
                    <a:gd name="T2" fmla="*/ 66 w 488"/>
                    <a:gd name="T3" fmla="*/ 173 h 173"/>
                    <a:gd name="T4" fmla="*/ 222 w 488"/>
                    <a:gd name="T5" fmla="*/ 166 h 173"/>
                    <a:gd name="T6" fmla="*/ 418 w 488"/>
                    <a:gd name="T7" fmla="*/ 116 h 173"/>
                    <a:gd name="T8" fmla="*/ 488 w 488"/>
                    <a:gd name="T9" fmla="*/ 42 h 173"/>
                    <a:gd name="T10" fmla="*/ 443 w 488"/>
                    <a:gd name="T11" fmla="*/ 2 h 173"/>
                    <a:gd name="T12" fmla="*/ 253 w 488"/>
                    <a:gd name="T13" fmla="*/ 0 h 173"/>
                    <a:gd name="T14" fmla="*/ 110 w 488"/>
                    <a:gd name="T15" fmla="*/ 12 h 173"/>
                    <a:gd name="T16" fmla="*/ 15 w 488"/>
                    <a:gd name="T17" fmla="*/ 76 h 173"/>
                    <a:gd name="T18" fmla="*/ 112 w 488"/>
                    <a:gd name="T19" fmla="*/ 95 h 173"/>
                    <a:gd name="T20" fmla="*/ 275 w 488"/>
                    <a:gd name="T21" fmla="*/ 53 h 173"/>
                    <a:gd name="T22" fmla="*/ 416 w 488"/>
                    <a:gd name="T23" fmla="*/ 53 h 173"/>
                    <a:gd name="T24" fmla="*/ 268 w 488"/>
                    <a:gd name="T25" fmla="*/ 110 h 173"/>
                    <a:gd name="T26" fmla="*/ 142 w 488"/>
                    <a:gd name="T27" fmla="*/ 126 h 173"/>
                    <a:gd name="T28" fmla="*/ 0 w 488"/>
                    <a:gd name="T29" fmla="*/ 126 h 173"/>
                    <a:gd name="T30" fmla="*/ 0 w 488"/>
                    <a:gd name="T31" fmla="*/ 126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grpSp>
        <p:nvGrpSpPr>
          <p:cNvPr id="1035" name="Group 37">
            <a:extLst>
              <a:ext uri="{FF2B5EF4-FFF2-40B4-BE49-F238E27FC236}">
                <a16:creationId xmlns:a16="http://schemas.microsoft.com/office/drawing/2014/main" id="{150411B9-E7D5-8CAB-4068-94695AB0FEC0}"/>
              </a:ext>
            </a:extLst>
          </p:cNvPr>
          <p:cNvGrpSpPr>
            <a:grpSpLocks/>
          </p:cNvGrpSpPr>
          <p:nvPr/>
        </p:nvGrpSpPr>
        <p:grpSpPr bwMode="auto">
          <a:xfrm>
            <a:off x="8680450" y="2116138"/>
            <a:ext cx="385763" cy="4308475"/>
            <a:chOff x="5468" y="1333"/>
            <a:chExt cx="243" cy="2714"/>
          </a:xfrm>
        </p:grpSpPr>
        <p:sp>
          <p:nvSpPr>
            <p:cNvPr id="1049" name="Freeform 38">
              <a:extLst>
                <a:ext uri="{FF2B5EF4-FFF2-40B4-BE49-F238E27FC236}">
                  <a16:creationId xmlns:a16="http://schemas.microsoft.com/office/drawing/2014/main" id="{6572DD26-2F4F-FAC5-52CC-FBC0EDA7D3D0}"/>
                </a:ext>
              </a:extLst>
            </p:cNvPr>
            <p:cNvSpPr>
              <a:spLocks/>
            </p:cNvSpPr>
            <p:nvPr userDrawn="1"/>
          </p:nvSpPr>
          <p:spPr bwMode="auto">
            <a:xfrm flipH="1">
              <a:off x="5468" y="2620"/>
              <a:ext cx="205" cy="1427"/>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39">
              <a:extLst>
                <a:ext uri="{FF2B5EF4-FFF2-40B4-BE49-F238E27FC236}">
                  <a16:creationId xmlns:a16="http://schemas.microsoft.com/office/drawing/2014/main" id="{E93D8252-3162-20EF-2A62-29E040B108A2}"/>
                </a:ext>
              </a:extLst>
            </p:cNvPr>
            <p:cNvSpPr>
              <a:spLocks/>
            </p:cNvSpPr>
            <p:nvPr userDrawn="1"/>
          </p:nvSpPr>
          <p:spPr bwMode="auto">
            <a:xfrm flipH="1">
              <a:off x="5506" y="1333"/>
              <a:ext cx="205" cy="1633"/>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36" name="Group 40">
            <a:extLst>
              <a:ext uri="{FF2B5EF4-FFF2-40B4-BE49-F238E27FC236}">
                <a16:creationId xmlns:a16="http://schemas.microsoft.com/office/drawing/2014/main" id="{2D593C06-CD80-3782-9064-BA7B1CD79A8B}"/>
              </a:ext>
            </a:extLst>
          </p:cNvPr>
          <p:cNvGrpSpPr>
            <a:grpSpLocks/>
          </p:cNvGrpSpPr>
          <p:nvPr/>
        </p:nvGrpSpPr>
        <p:grpSpPr bwMode="auto">
          <a:xfrm>
            <a:off x="7318375" y="90488"/>
            <a:ext cx="2133600" cy="1911350"/>
            <a:chOff x="4610" y="57"/>
            <a:chExt cx="1344" cy="1204"/>
          </a:xfrm>
        </p:grpSpPr>
        <p:grpSp>
          <p:nvGrpSpPr>
            <p:cNvPr id="1037" name="Group 41">
              <a:extLst>
                <a:ext uri="{FF2B5EF4-FFF2-40B4-BE49-F238E27FC236}">
                  <a16:creationId xmlns:a16="http://schemas.microsoft.com/office/drawing/2014/main" id="{20FC5F38-CA17-7576-DAB5-2B5EE7FFEEDF}"/>
                </a:ext>
              </a:extLst>
            </p:cNvPr>
            <p:cNvGrpSpPr>
              <a:grpSpLocks/>
            </p:cNvGrpSpPr>
            <p:nvPr userDrawn="1"/>
          </p:nvGrpSpPr>
          <p:grpSpPr bwMode="auto">
            <a:xfrm>
              <a:off x="4610" y="57"/>
              <a:ext cx="1344" cy="1204"/>
              <a:chOff x="4610" y="57"/>
              <a:chExt cx="1344" cy="1204"/>
            </a:xfrm>
          </p:grpSpPr>
          <p:sp>
            <p:nvSpPr>
              <p:cNvPr id="1039" name="Freeform 42">
                <a:extLst>
                  <a:ext uri="{FF2B5EF4-FFF2-40B4-BE49-F238E27FC236}">
                    <a16:creationId xmlns:a16="http://schemas.microsoft.com/office/drawing/2014/main" id="{68B9E181-1E15-81E9-BC56-B5E2A19CAEA5}"/>
                  </a:ext>
                </a:extLst>
              </p:cNvPr>
              <p:cNvSpPr>
                <a:spLocks/>
              </p:cNvSpPr>
              <p:nvPr userDrawn="1"/>
            </p:nvSpPr>
            <p:spPr bwMode="auto">
              <a:xfrm rot="-3172564">
                <a:off x="5430" y="1086"/>
                <a:ext cx="62" cy="288"/>
              </a:xfrm>
              <a:custGeom>
                <a:avLst/>
                <a:gdLst>
                  <a:gd name="T0" fmla="*/ 123 w 245"/>
                  <a:gd name="T1" fmla="*/ 9 h 806"/>
                  <a:gd name="T2" fmla="*/ 131 w 245"/>
                  <a:gd name="T3" fmla="*/ 342 h 806"/>
                  <a:gd name="T4" fmla="*/ 0 w 245"/>
                  <a:gd name="T5" fmla="*/ 806 h 806"/>
                  <a:gd name="T6" fmla="*/ 79 w 245"/>
                  <a:gd name="T7" fmla="*/ 789 h 806"/>
                  <a:gd name="T8" fmla="*/ 218 w 245"/>
                  <a:gd name="T9" fmla="*/ 376 h 806"/>
                  <a:gd name="T10" fmla="*/ 245 w 245"/>
                  <a:gd name="T11" fmla="*/ 0 h 806"/>
                  <a:gd name="T12" fmla="*/ 123 w 245"/>
                  <a:gd name="T13" fmla="*/ 9 h 806"/>
                  <a:gd name="T14" fmla="*/ 123 w 245"/>
                  <a:gd name="T15" fmla="*/ 9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40" name="Group 43">
                <a:extLst>
                  <a:ext uri="{FF2B5EF4-FFF2-40B4-BE49-F238E27FC236}">
                    <a16:creationId xmlns:a16="http://schemas.microsoft.com/office/drawing/2014/main" id="{30AF67D9-F599-FA5C-1807-BD82EEDE583C}"/>
                  </a:ext>
                </a:extLst>
              </p:cNvPr>
              <p:cNvGrpSpPr>
                <a:grpSpLocks/>
              </p:cNvGrpSpPr>
              <p:nvPr userDrawn="1"/>
            </p:nvGrpSpPr>
            <p:grpSpPr bwMode="auto">
              <a:xfrm>
                <a:off x="4610" y="57"/>
                <a:ext cx="1344" cy="985"/>
                <a:chOff x="4610" y="57"/>
                <a:chExt cx="1344" cy="985"/>
              </a:xfrm>
            </p:grpSpPr>
            <p:sp>
              <p:nvSpPr>
                <p:cNvPr id="1041" name="Freeform 44">
                  <a:extLst>
                    <a:ext uri="{FF2B5EF4-FFF2-40B4-BE49-F238E27FC236}">
                      <a16:creationId xmlns:a16="http://schemas.microsoft.com/office/drawing/2014/main" id="{3AC6F1BB-DD9B-7507-511C-30B4BDDCD7CD}"/>
                    </a:ext>
                  </a:extLst>
                </p:cNvPr>
                <p:cNvSpPr>
                  <a:spLocks/>
                </p:cNvSpPr>
                <p:nvPr userDrawn="1"/>
              </p:nvSpPr>
              <p:spPr bwMode="auto">
                <a:xfrm rot="-3172564">
                  <a:off x="4966" y="71"/>
                  <a:ext cx="153" cy="125"/>
                </a:xfrm>
                <a:custGeom>
                  <a:avLst/>
                  <a:gdLst>
                    <a:gd name="T0" fmla="*/ 0 w 604"/>
                    <a:gd name="T1" fmla="*/ 0 h 349"/>
                    <a:gd name="T2" fmla="*/ 298 w 604"/>
                    <a:gd name="T3" fmla="*/ 184 h 349"/>
                    <a:gd name="T4" fmla="*/ 500 w 604"/>
                    <a:gd name="T5" fmla="*/ 349 h 349"/>
                    <a:gd name="T6" fmla="*/ 604 w 604"/>
                    <a:gd name="T7" fmla="*/ 140 h 349"/>
                    <a:gd name="T8" fmla="*/ 359 w 604"/>
                    <a:gd name="T9" fmla="*/ 9 h 349"/>
                    <a:gd name="T10" fmla="*/ 464 w 604"/>
                    <a:gd name="T11" fmla="*/ 184 h 349"/>
                    <a:gd name="T12" fmla="*/ 131 w 604"/>
                    <a:gd name="T13" fmla="*/ 17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45">
                  <a:extLst>
                    <a:ext uri="{FF2B5EF4-FFF2-40B4-BE49-F238E27FC236}">
                      <a16:creationId xmlns:a16="http://schemas.microsoft.com/office/drawing/2014/main" id="{15E2174D-3A5C-9D30-1FD8-2D9E0C3C43C0}"/>
                    </a:ext>
                  </a:extLst>
                </p:cNvPr>
                <p:cNvSpPr>
                  <a:spLocks/>
                </p:cNvSpPr>
                <p:nvPr userDrawn="1"/>
              </p:nvSpPr>
              <p:spPr bwMode="auto">
                <a:xfrm rot="-3172564">
                  <a:off x="5050" y="330"/>
                  <a:ext cx="269" cy="438"/>
                </a:xfrm>
                <a:custGeom>
                  <a:avLst/>
                  <a:gdLst>
                    <a:gd name="T0" fmla="*/ 741 w 1064"/>
                    <a:gd name="T1" fmla="*/ 129 h 1230"/>
                    <a:gd name="T2" fmla="*/ 485 w 1064"/>
                    <a:gd name="T3" fmla="*/ 352 h 1230"/>
                    <a:gd name="T4" fmla="*/ 163 w 1064"/>
                    <a:gd name="T5" fmla="*/ 762 h 1230"/>
                    <a:gd name="T6" fmla="*/ 0 w 1064"/>
                    <a:gd name="T7" fmla="*/ 1101 h 1230"/>
                    <a:gd name="T8" fmla="*/ 59 w 1064"/>
                    <a:gd name="T9" fmla="*/ 1230 h 1230"/>
                    <a:gd name="T10" fmla="*/ 262 w 1064"/>
                    <a:gd name="T11" fmla="*/ 1201 h 1230"/>
                    <a:gd name="T12" fmla="*/ 578 w 1064"/>
                    <a:gd name="T13" fmla="*/ 914 h 1230"/>
                    <a:gd name="T14" fmla="*/ 876 w 1064"/>
                    <a:gd name="T15" fmla="*/ 534 h 1230"/>
                    <a:gd name="T16" fmla="*/ 1034 w 1064"/>
                    <a:gd name="T17" fmla="*/ 270 h 1230"/>
                    <a:gd name="T18" fmla="*/ 1064 w 1064"/>
                    <a:gd name="T19" fmla="*/ 84 h 1230"/>
                    <a:gd name="T20" fmla="*/ 977 w 1064"/>
                    <a:gd name="T21" fmla="*/ 0 h 1230"/>
                    <a:gd name="T22" fmla="*/ 836 w 1064"/>
                    <a:gd name="T23" fmla="*/ 65 h 1230"/>
                    <a:gd name="T24" fmla="*/ 969 w 1064"/>
                    <a:gd name="T25" fmla="*/ 107 h 1230"/>
                    <a:gd name="T26" fmla="*/ 876 w 1064"/>
                    <a:gd name="T27" fmla="*/ 352 h 1230"/>
                    <a:gd name="T28" fmla="*/ 690 w 1064"/>
                    <a:gd name="T29" fmla="*/ 656 h 1230"/>
                    <a:gd name="T30" fmla="*/ 350 w 1064"/>
                    <a:gd name="T31" fmla="*/ 1008 h 1230"/>
                    <a:gd name="T32" fmla="*/ 116 w 1064"/>
                    <a:gd name="T33" fmla="*/ 1114 h 1230"/>
                    <a:gd name="T34" fmla="*/ 135 w 1064"/>
                    <a:gd name="T35" fmla="*/ 943 h 1230"/>
                    <a:gd name="T36" fmla="*/ 437 w 1064"/>
                    <a:gd name="T37" fmla="*/ 504 h 1230"/>
                    <a:gd name="T38" fmla="*/ 831 w 1064"/>
                    <a:gd name="T39" fmla="*/ 118 h 1230"/>
                    <a:gd name="T40" fmla="*/ 741 w 1064"/>
                    <a:gd name="T41" fmla="*/ 129 h 1230"/>
                    <a:gd name="T42" fmla="*/ 741 w 1064"/>
                    <a:gd name="T43" fmla="*/ 129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46">
                  <a:extLst>
                    <a:ext uri="{FF2B5EF4-FFF2-40B4-BE49-F238E27FC236}">
                      <a16:creationId xmlns:a16="http://schemas.microsoft.com/office/drawing/2014/main" id="{086FBDA1-A827-F0DE-6206-6D6AA181BE02}"/>
                    </a:ext>
                  </a:extLst>
                </p:cNvPr>
                <p:cNvSpPr>
                  <a:spLocks/>
                </p:cNvSpPr>
                <p:nvPr userDrawn="1"/>
              </p:nvSpPr>
              <p:spPr bwMode="auto">
                <a:xfrm rot="-3172564">
                  <a:off x="4860" y="180"/>
                  <a:ext cx="505" cy="898"/>
                </a:xfrm>
                <a:custGeom>
                  <a:avLst/>
                  <a:gdLst>
                    <a:gd name="T0" fmla="*/ 1941 w 2002"/>
                    <a:gd name="T1" fmla="*/ 0 h 2521"/>
                    <a:gd name="T2" fmla="*/ 0 w 2002"/>
                    <a:gd name="T3" fmla="*/ 2521 h 2521"/>
                    <a:gd name="T4" fmla="*/ 192 w 2002"/>
                    <a:gd name="T5" fmla="*/ 2450 h 2521"/>
                    <a:gd name="T6" fmla="*/ 2002 w 2002"/>
                    <a:gd name="T7" fmla="*/ 61 h 2521"/>
                    <a:gd name="T8" fmla="*/ 1941 w 2002"/>
                    <a:gd name="T9" fmla="*/ 0 h 2521"/>
                    <a:gd name="T10" fmla="*/ 1941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47">
                  <a:extLst>
                    <a:ext uri="{FF2B5EF4-FFF2-40B4-BE49-F238E27FC236}">
                      <a16:creationId xmlns:a16="http://schemas.microsoft.com/office/drawing/2014/main" id="{3CD1FE97-41FD-9C84-BF75-C55FD6205646}"/>
                    </a:ext>
                  </a:extLst>
                </p:cNvPr>
                <p:cNvSpPr>
                  <a:spLocks/>
                </p:cNvSpPr>
                <p:nvPr userDrawn="1"/>
              </p:nvSpPr>
              <p:spPr bwMode="auto">
                <a:xfrm rot="-3172564">
                  <a:off x="4903" y="-19"/>
                  <a:ext cx="758" cy="1344"/>
                </a:xfrm>
                <a:custGeom>
                  <a:avLst/>
                  <a:gdLst>
                    <a:gd name="T0" fmla="*/ 95 w 3007"/>
                    <a:gd name="T1" fmla="*/ 2844 h 3771"/>
                    <a:gd name="T2" fmla="*/ 394 w 3007"/>
                    <a:gd name="T3" fmla="*/ 2834 h 3771"/>
                    <a:gd name="T4" fmla="*/ 821 w 3007"/>
                    <a:gd name="T5" fmla="*/ 3009 h 3771"/>
                    <a:gd name="T6" fmla="*/ 681 w 3007"/>
                    <a:gd name="T7" fmla="*/ 2817 h 3771"/>
                    <a:gd name="T8" fmla="*/ 367 w 3007"/>
                    <a:gd name="T9" fmla="*/ 2703 h 3771"/>
                    <a:gd name="T10" fmla="*/ 637 w 3007"/>
                    <a:gd name="T11" fmla="*/ 2720 h 3771"/>
                    <a:gd name="T12" fmla="*/ 979 w 3007"/>
                    <a:gd name="T13" fmla="*/ 2870 h 3771"/>
                    <a:gd name="T14" fmla="*/ 2859 w 3007"/>
                    <a:gd name="T15" fmla="*/ 420 h 3771"/>
                    <a:gd name="T16" fmla="*/ 2578 w 3007"/>
                    <a:gd name="T17" fmla="*/ 148 h 3771"/>
                    <a:gd name="T18" fmla="*/ 2308 w 3007"/>
                    <a:gd name="T19" fmla="*/ 0 h 3771"/>
                    <a:gd name="T20" fmla="*/ 2692 w 3007"/>
                    <a:gd name="T21" fmla="*/ 78 h 3771"/>
                    <a:gd name="T22" fmla="*/ 3007 w 3007"/>
                    <a:gd name="T23" fmla="*/ 428 h 3771"/>
                    <a:gd name="T24" fmla="*/ 831 w 3007"/>
                    <a:gd name="T25" fmla="*/ 3273 h 3771"/>
                    <a:gd name="T26" fmla="*/ 481 w 3007"/>
                    <a:gd name="T27" fmla="*/ 3412 h 3771"/>
                    <a:gd name="T28" fmla="*/ 105 w 3007"/>
                    <a:gd name="T29" fmla="*/ 3771 h 3771"/>
                    <a:gd name="T30" fmla="*/ 0 w 3007"/>
                    <a:gd name="T31" fmla="*/ 3667 h 3771"/>
                    <a:gd name="T32" fmla="*/ 131 w 3007"/>
                    <a:gd name="T33" fmla="*/ 3631 h 3771"/>
                    <a:gd name="T34" fmla="*/ 376 w 3007"/>
                    <a:gd name="T35" fmla="*/ 3385 h 3771"/>
                    <a:gd name="T36" fmla="*/ 165 w 3007"/>
                    <a:gd name="T37" fmla="*/ 3273 h 3771"/>
                    <a:gd name="T38" fmla="*/ 165 w 3007"/>
                    <a:gd name="T39" fmla="*/ 3176 h 3771"/>
                    <a:gd name="T40" fmla="*/ 411 w 3007"/>
                    <a:gd name="T41" fmla="*/ 3298 h 3771"/>
                    <a:gd name="T42" fmla="*/ 411 w 3007"/>
                    <a:gd name="T43" fmla="*/ 3186 h 3771"/>
                    <a:gd name="T44" fmla="*/ 603 w 3007"/>
                    <a:gd name="T45" fmla="*/ 3220 h 3771"/>
                    <a:gd name="T46" fmla="*/ 428 w 3007"/>
                    <a:gd name="T47" fmla="*/ 3079 h 3771"/>
                    <a:gd name="T48" fmla="*/ 629 w 3007"/>
                    <a:gd name="T49" fmla="*/ 3062 h 3771"/>
                    <a:gd name="T50" fmla="*/ 95 w 3007"/>
                    <a:gd name="T51" fmla="*/ 2844 h 3771"/>
                    <a:gd name="T52" fmla="*/ 95 w 3007"/>
                    <a:gd name="T53" fmla="*/ 2844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48">
                  <a:extLst>
                    <a:ext uri="{FF2B5EF4-FFF2-40B4-BE49-F238E27FC236}">
                      <a16:creationId xmlns:a16="http://schemas.microsoft.com/office/drawing/2014/main" id="{5B5BBE61-5C9A-7FD6-339E-8C9DAA2FDDD6}"/>
                    </a:ext>
                  </a:extLst>
                </p:cNvPr>
                <p:cNvSpPr>
                  <a:spLocks/>
                </p:cNvSpPr>
                <p:nvPr userDrawn="1"/>
              </p:nvSpPr>
              <p:spPr bwMode="auto">
                <a:xfrm rot="-3172564">
                  <a:off x="5299" y="895"/>
                  <a:ext cx="169" cy="122"/>
                </a:xfrm>
                <a:custGeom>
                  <a:avLst/>
                  <a:gdLst>
                    <a:gd name="T0" fmla="*/ 0 w 673"/>
                    <a:gd name="T1" fmla="*/ 80 h 342"/>
                    <a:gd name="T2" fmla="*/ 255 w 673"/>
                    <a:gd name="T3" fmla="*/ 106 h 342"/>
                    <a:gd name="T4" fmla="*/ 639 w 673"/>
                    <a:gd name="T5" fmla="*/ 342 h 342"/>
                    <a:gd name="T6" fmla="*/ 673 w 673"/>
                    <a:gd name="T7" fmla="*/ 289 h 342"/>
                    <a:gd name="T8" fmla="*/ 447 w 673"/>
                    <a:gd name="T9" fmla="*/ 114 h 342"/>
                    <a:gd name="T10" fmla="*/ 26 w 673"/>
                    <a:gd name="T11" fmla="*/ 0 h 342"/>
                    <a:gd name="T12" fmla="*/ 0 w 673"/>
                    <a:gd name="T13" fmla="*/ 80 h 342"/>
                    <a:gd name="T14" fmla="*/ 0 w 673"/>
                    <a:gd name="T15" fmla="*/ 80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6" name="Freeform 49">
                  <a:extLst>
                    <a:ext uri="{FF2B5EF4-FFF2-40B4-BE49-F238E27FC236}">
                      <a16:creationId xmlns:a16="http://schemas.microsoft.com/office/drawing/2014/main" id="{C6E6445C-D780-B4BA-0C55-282C3DBFE7DF}"/>
                    </a:ext>
                  </a:extLst>
                </p:cNvPr>
                <p:cNvSpPr>
                  <a:spLocks/>
                </p:cNvSpPr>
                <p:nvPr userDrawn="1"/>
              </p:nvSpPr>
              <p:spPr bwMode="auto">
                <a:xfrm rot="-3172564">
                  <a:off x="5253" y="804"/>
                  <a:ext cx="181" cy="144"/>
                </a:xfrm>
                <a:custGeom>
                  <a:avLst/>
                  <a:gdLst>
                    <a:gd name="T0" fmla="*/ 0 w 716"/>
                    <a:gd name="T1" fmla="*/ 78 h 403"/>
                    <a:gd name="T2" fmla="*/ 340 w 716"/>
                    <a:gd name="T3" fmla="*/ 148 h 403"/>
                    <a:gd name="T4" fmla="*/ 638 w 716"/>
                    <a:gd name="T5" fmla="*/ 403 h 403"/>
                    <a:gd name="T6" fmla="*/ 716 w 716"/>
                    <a:gd name="T7" fmla="*/ 296 h 403"/>
                    <a:gd name="T8" fmla="*/ 420 w 716"/>
                    <a:gd name="T9" fmla="*/ 114 h 403"/>
                    <a:gd name="T10" fmla="*/ 70 w 716"/>
                    <a:gd name="T11" fmla="*/ 0 h 403"/>
                    <a:gd name="T12" fmla="*/ 0 w 716"/>
                    <a:gd name="T13" fmla="*/ 78 h 403"/>
                    <a:gd name="T14" fmla="*/ 0 w 716"/>
                    <a:gd name="T15" fmla="*/ 78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50">
                  <a:extLst>
                    <a:ext uri="{FF2B5EF4-FFF2-40B4-BE49-F238E27FC236}">
                      <a16:creationId xmlns:a16="http://schemas.microsoft.com/office/drawing/2014/main" id="{C06B61D4-39DA-277B-3513-69FD44D79EE8}"/>
                    </a:ext>
                  </a:extLst>
                </p:cNvPr>
                <p:cNvSpPr>
                  <a:spLocks/>
                </p:cNvSpPr>
                <p:nvPr userDrawn="1"/>
              </p:nvSpPr>
              <p:spPr bwMode="auto">
                <a:xfrm rot="-3172564">
                  <a:off x="4985" y="210"/>
                  <a:ext cx="181" cy="147"/>
                </a:xfrm>
                <a:custGeom>
                  <a:avLst/>
                  <a:gdLst>
                    <a:gd name="T0" fmla="*/ 0 w 717"/>
                    <a:gd name="T1" fmla="*/ 78 h 411"/>
                    <a:gd name="T2" fmla="*/ 316 w 717"/>
                    <a:gd name="T3" fmla="*/ 139 h 411"/>
                    <a:gd name="T4" fmla="*/ 649 w 717"/>
                    <a:gd name="T5" fmla="*/ 411 h 411"/>
                    <a:gd name="T6" fmla="*/ 717 w 717"/>
                    <a:gd name="T7" fmla="*/ 314 h 411"/>
                    <a:gd name="T8" fmla="*/ 394 w 717"/>
                    <a:gd name="T9" fmla="*/ 87 h 411"/>
                    <a:gd name="T10" fmla="*/ 54 w 717"/>
                    <a:gd name="T11" fmla="*/ 0 h 411"/>
                    <a:gd name="T12" fmla="*/ 0 w 717"/>
                    <a:gd name="T13" fmla="*/ 78 h 411"/>
                    <a:gd name="T14" fmla="*/ 0 w 717"/>
                    <a:gd name="T15" fmla="*/ 78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51">
                  <a:extLst>
                    <a:ext uri="{FF2B5EF4-FFF2-40B4-BE49-F238E27FC236}">
                      <a16:creationId xmlns:a16="http://schemas.microsoft.com/office/drawing/2014/main" id="{12F47DEE-1004-EE01-A26B-CDEE70EDD45F}"/>
                    </a:ext>
                  </a:extLst>
                </p:cNvPr>
                <p:cNvSpPr>
                  <a:spLocks/>
                </p:cNvSpPr>
                <p:nvPr userDrawn="1"/>
              </p:nvSpPr>
              <p:spPr bwMode="auto">
                <a:xfrm rot="-3172564">
                  <a:off x="4949" y="140"/>
                  <a:ext cx="179" cy="138"/>
                </a:xfrm>
                <a:custGeom>
                  <a:avLst/>
                  <a:gdLst>
                    <a:gd name="T0" fmla="*/ 0 w 709"/>
                    <a:gd name="T1" fmla="*/ 88 h 386"/>
                    <a:gd name="T2" fmla="*/ 272 w 709"/>
                    <a:gd name="T3" fmla="*/ 131 h 386"/>
                    <a:gd name="T4" fmla="*/ 665 w 709"/>
                    <a:gd name="T5" fmla="*/ 386 h 386"/>
                    <a:gd name="T6" fmla="*/ 709 w 709"/>
                    <a:gd name="T7" fmla="*/ 308 h 386"/>
                    <a:gd name="T8" fmla="*/ 306 w 709"/>
                    <a:gd name="T9" fmla="*/ 53 h 386"/>
                    <a:gd name="T10" fmla="*/ 43 w 709"/>
                    <a:gd name="T11" fmla="*/ 0 h 386"/>
                    <a:gd name="T12" fmla="*/ 0 w 709"/>
                    <a:gd name="T13" fmla="*/ 88 h 386"/>
                    <a:gd name="T14" fmla="*/ 0 w 709"/>
                    <a:gd name="T15" fmla="*/ 88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1038" name="Line 52">
              <a:extLst>
                <a:ext uri="{FF2B5EF4-FFF2-40B4-BE49-F238E27FC236}">
                  <a16:creationId xmlns:a16="http://schemas.microsoft.com/office/drawing/2014/main" id="{E5DD75C3-E291-709D-F823-4E7E701A2F05}"/>
                </a:ext>
              </a:extLst>
            </p:cNvPr>
            <p:cNvSpPr>
              <a:spLocks noChangeShapeType="1"/>
            </p:cNvSpPr>
            <p:nvPr userDrawn="1"/>
          </p:nvSpPr>
          <p:spPr bwMode="auto">
            <a:xfrm>
              <a:off x="4870" y="84"/>
              <a:ext cx="42" cy="96"/>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707"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Lst>
  <p:hf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0917753E-8B19-4659-B548-0A87B2F8EC9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3E588141-827E-034B-8B9C-7FF98987D16A}" type="slidenum">
              <a:rPr lang="en-US" altLang="en-US" sz="1400"/>
              <a:pPr>
                <a:spcBef>
                  <a:spcPct val="0"/>
                </a:spcBef>
                <a:buFontTx/>
                <a:buNone/>
              </a:pPr>
              <a:t>1</a:t>
            </a:fld>
            <a:endParaRPr lang="en-US" altLang="en-US" sz="1400"/>
          </a:p>
        </p:txBody>
      </p:sp>
      <p:sp>
        <p:nvSpPr>
          <p:cNvPr id="47106" name="Rectangle 2">
            <a:extLst>
              <a:ext uri="{FF2B5EF4-FFF2-40B4-BE49-F238E27FC236}">
                <a16:creationId xmlns:a16="http://schemas.microsoft.com/office/drawing/2014/main" id="{A48CBFC2-007A-3EE6-A1A0-5A01A9D2BD49}"/>
              </a:ext>
            </a:extLst>
          </p:cNvPr>
          <p:cNvSpPr>
            <a:spLocks noGrp="1" noChangeArrowheads="1"/>
          </p:cNvSpPr>
          <p:nvPr>
            <p:ph type="ctrTitle"/>
          </p:nvPr>
        </p:nvSpPr>
        <p:spPr/>
        <p:txBody>
          <a:bodyPr/>
          <a:lstStyle/>
          <a:p>
            <a:pPr eaLnBrk="1" hangingPunct="1">
              <a:defRPr/>
            </a:pPr>
            <a:r>
              <a:rPr lang="en-US" dirty="0"/>
              <a:t>Annual Title 1 Parent Meeting</a:t>
            </a:r>
          </a:p>
        </p:txBody>
      </p:sp>
      <p:sp>
        <p:nvSpPr>
          <p:cNvPr id="47107" name="Rectangle 3">
            <a:extLst>
              <a:ext uri="{FF2B5EF4-FFF2-40B4-BE49-F238E27FC236}">
                <a16:creationId xmlns:a16="http://schemas.microsoft.com/office/drawing/2014/main" id="{F12C1800-FAE2-EBF9-5714-0AA0C6E65CD0}"/>
              </a:ext>
            </a:extLst>
          </p:cNvPr>
          <p:cNvSpPr>
            <a:spLocks noGrp="1" noChangeArrowheads="1"/>
          </p:cNvSpPr>
          <p:nvPr>
            <p:ph type="subTitle" idx="1"/>
          </p:nvPr>
        </p:nvSpPr>
        <p:spPr>
          <a:xfrm>
            <a:off x="0" y="3767777"/>
            <a:ext cx="9144000" cy="1905000"/>
          </a:xfrm>
        </p:spPr>
        <p:txBody>
          <a:bodyPr/>
          <a:lstStyle/>
          <a:p>
            <a:pPr eaLnBrk="1" hangingPunct="1">
              <a:lnSpc>
                <a:spcPct val="80000"/>
              </a:lnSpc>
              <a:defRPr/>
            </a:pPr>
            <a:r>
              <a:rPr lang="en-US" sz="2000" b="1" dirty="0"/>
              <a:t> </a:t>
            </a:r>
          </a:p>
          <a:p>
            <a:pPr eaLnBrk="1" hangingPunct="1">
              <a:lnSpc>
                <a:spcPct val="80000"/>
              </a:lnSpc>
              <a:defRPr/>
            </a:pPr>
            <a:r>
              <a:rPr lang="en-US" sz="3200" b="1" dirty="0"/>
              <a:t>Jackson Elementary School</a:t>
            </a:r>
          </a:p>
          <a:p>
            <a:pPr eaLnBrk="1" hangingPunct="1">
              <a:lnSpc>
                <a:spcPct val="80000"/>
              </a:lnSpc>
              <a:defRPr/>
            </a:pPr>
            <a:endParaRPr lang="en-US" sz="2000" b="1" dirty="0"/>
          </a:p>
          <a:p>
            <a:pPr eaLnBrk="1" hangingPunct="1">
              <a:lnSpc>
                <a:spcPct val="80000"/>
              </a:lnSpc>
              <a:defRPr/>
            </a:pPr>
            <a:r>
              <a:rPr lang="en-US" sz="2000" b="1" dirty="0"/>
              <a:t>Morning Meeting – Monday, August 15, 2022, 8:30 a.m.</a:t>
            </a:r>
          </a:p>
          <a:p>
            <a:pPr eaLnBrk="1" hangingPunct="1">
              <a:lnSpc>
                <a:spcPct val="80000"/>
              </a:lnSpc>
              <a:defRPr/>
            </a:pPr>
            <a:r>
              <a:rPr lang="en-US" sz="2000" b="1" dirty="0"/>
              <a:t>&amp;</a:t>
            </a:r>
          </a:p>
          <a:p>
            <a:pPr eaLnBrk="1" hangingPunct="1">
              <a:lnSpc>
                <a:spcPct val="80000"/>
              </a:lnSpc>
              <a:defRPr/>
            </a:pPr>
            <a:r>
              <a:rPr lang="en-US" sz="2000" b="1" dirty="0"/>
              <a:t>Afternoon Meeting – Thursday, August 18, 2022, 4:30 p.m.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47106"/>
                                        </p:tgtEl>
                                        <p:attrNameLst>
                                          <p:attrName>style.visibility</p:attrName>
                                        </p:attrNameLst>
                                      </p:cBhvr>
                                      <p:to>
                                        <p:strVal val="visible"/>
                                      </p:to>
                                    </p:set>
                                    <p:animEffect transition="in" filter="fade">
                                      <p:cBhvr>
                                        <p:cTn id="7" dur="800">
                                          <p:stCondLst>
                                            <p:cond delay="0"/>
                                          </p:stCondLst>
                                        </p:cTn>
                                        <p:tgtEl>
                                          <p:spTgt spid="47106"/>
                                        </p:tgtEl>
                                      </p:cBhvr>
                                    </p:animEffect>
                                    <p:anim calcmode="lin" valueType="num">
                                      <p:cBhvr>
                                        <p:cTn id="8" dur="800" fill="hold">
                                          <p:stCondLst>
                                            <p:cond delay="0"/>
                                          </p:stCondLst>
                                        </p:cTn>
                                        <p:tgtEl>
                                          <p:spTgt spid="47106"/>
                                        </p:tgtEl>
                                        <p:attrNameLst>
                                          <p:attrName>style.rotation</p:attrName>
                                        </p:attrNameLst>
                                      </p:cBhvr>
                                      <p:tavLst>
                                        <p:tav tm="0">
                                          <p:val>
                                            <p:fltVal val="720"/>
                                          </p:val>
                                        </p:tav>
                                        <p:tav tm="100000">
                                          <p:val>
                                            <p:fltVal val="0"/>
                                          </p:val>
                                        </p:tav>
                                      </p:tavLst>
                                    </p:anim>
                                    <p:anim calcmode="lin" valueType="num">
                                      <p:cBhvr>
                                        <p:cTn id="9" dur="800" fill="hold">
                                          <p:stCondLst>
                                            <p:cond delay="0"/>
                                          </p:stCondLst>
                                        </p:cTn>
                                        <p:tgtEl>
                                          <p:spTgt spid="47106"/>
                                        </p:tgtEl>
                                        <p:attrNameLst>
                                          <p:attrName>ppt_h</p:attrName>
                                        </p:attrNameLst>
                                      </p:cBhvr>
                                      <p:tavLst>
                                        <p:tav tm="0">
                                          <p:val>
                                            <p:fltVal val="0"/>
                                          </p:val>
                                        </p:tav>
                                        <p:tav tm="100000">
                                          <p:val>
                                            <p:strVal val="#ppt_h"/>
                                          </p:val>
                                        </p:tav>
                                      </p:tavLst>
                                    </p:anim>
                                    <p:anim calcmode="lin" valueType="num">
                                      <p:cBhvr>
                                        <p:cTn id="10" dur="800" fill="hold">
                                          <p:stCondLst>
                                            <p:cond delay="0"/>
                                          </p:stCondLst>
                                        </p:cTn>
                                        <p:tgtEl>
                                          <p:spTgt spid="47106"/>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7107">
                                            <p:txEl>
                                              <p:pRg st="0" end="0"/>
                                            </p:txEl>
                                          </p:spTgt>
                                        </p:tgtEl>
                                        <p:attrNameLst>
                                          <p:attrName>style.visibility</p:attrName>
                                        </p:attrNameLst>
                                      </p:cBhvr>
                                      <p:to>
                                        <p:strVal val="visible"/>
                                      </p:to>
                                    </p:set>
                                    <p:animEffect transition="in" filter="slide(fromBottom)">
                                      <p:cBhvr>
                                        <p:cTn id="15" dur="500">
                                          <p:stCondLst>
                                            <p:cond delay="0"/>
                                          </p:stCondLst>
                                        </p:cTn>
                                        <p:tgtEl>
                                          <p:spTgt spid="4710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7107">
                                            <p:txEl>
                                              <p:pRg st="1" end="1"/>
                                            </p:txEl>
                                          </p:spTgt>
                                        </p:tgtEl>
                                        <p:attrNameLst>
                                          <p:attrName>style.visibility</p:attrName>
                                        </p:attrNameLst>
                                      </p:cBhvr>
                                      <p:to>
                                        <p:strVal val="visible"/>
                                      </p:to>
                                    </p:set>
                                    <p:animEffect transition="in" filter="slide(fromBottom)">
                                      <p:cBhvr>
                                        <p:cTn id="20" dur="500">
                                          <p:stCondLst>
                                            <p:cond delay="0"/>
                                          </p:stCondLst>
                                        </p:cTn>
                                        <p:tgtEl>
                                          <p:spTgt spid="47107">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7107">
                                            <p:txEl>
                                              <p:pRg st="3" end="3"/>
                                            </p:txEl>
                                          </p:spTgt>
                                        </p:tgtEl>
                                        <p:attrNameLst>
                                          <p:attrName>style.visibility</p:attrName>
                                        </p:attrNameLst>
                                      </p:cBhvr>
                                      <p:to>
                                        <p:strVal val="visible"/>
                                      </p:to>
                                    </p:set>
                                    <p:animEffect transition="in" filter="slide(fromBottom)">
                                      <p:cBhvr>
                                        <p:cTn id="25" dur="500">
                                          <p:stCondLst>
                                            <p:cond delay="0"/>
                                          </p:stCondLst>
                                        </p:cTn>
                                        <p:tgtEl>
                                          <p:spTgt spid="47107">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47107">
                                            <p:txEl>
                                              <p:pRg st="4" end="4"/>
                                            </p:txEl>
                                          </p:spTgt>
                                        </p:tgtEl>
                                        <p:attrNameLst>
                                          <p:attrName>style.visibility</p:attrName>
                                        </p:attrNameLst>
                                      </p:cBhvr>
                                      <p:to>
                                        <p:strVal val="visible"/>
                                      </p:to>
                                    </p:set>
                                    <p:animEffect transition="in" filter="slide(fromBottom)">
                                      <p:cBhvr>
                                        <p:cTn id="30" dur="500">
                                          <p:stCondLst>
                                            <p:cond delay="0"/>
                                          </p:stCondLst>
                                        </p:cTn>
                                        <p:tgtEl>
                                          <p:spTgt spid="4710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47107">
                                            <p:txEl>
                                              <p:pRg st="5" end="5"/>
                                            </p:txEl>
                                          </p:spTgt>
                                        </p:tgtEl>
                                        <p:attrNameLst>
                                          <p:attrName>style.visibility</p:attrName>
                                        </p:attrNameLst>
                                      </p:cBhvr>
                                      <p:to>
                                        <p:strVal val="visible"/>
                                      </p:to>
                                    </p:set>
                                    <p:animEffect transition="in" filter="slide(fromBottom)">
                                      <p:cBhvr>
                                        <p:cTn id="35" dur="500">
                                          <p:stCondLst>
                                            <p:cond delay="0"/>
                                          </p:stCondLst>
                                        </p:cTn>
                                        <p:tgtEl>
                                          <p:spTgt spid="471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63686D79-1183-5A73-F612-C1F65DB0825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10CCA0E4-5953-6B4E-821B-121A39D164D4}" type="slidenum">
              <a:rPr lang="en-US" altLang="en-US" sz="1400"/>
              <a:pPr>
                <a:spcBef>
                  <a:spcPct val="0"/>
                </a:spcBef>
                <a:buFontTx/>
                <a:buNone/>
              </a:pPr>
              <a:t>10</a:t>
            </a:fld>
            <a:endParaRPr lang="en-US" altLang="en-US" sz="1400"/>
          </a:p>
        </p:txBody>
      </p:sp>
      <p:sp>
        <p:nvSpPr>
          <p:cNvPr id="14339" name="Rectangle 2">
            <a:extLst>
              <a:ext uri="{FF2B5EF4-FFF2-40B4-BE49-F238E27FC236}">
                <a16:creationId xmlns:a16="http://schemas.microsoft.com/office/drawing/2014/main" id="{323970AF-52F5-D4F3-E0FF-89E93C91B55B}"/>
              </a:ext>
            </a:extLst>
          </p:cNvPr>
          <p:cNvSpPr>
            <a:spLocks noGrp="1" noChangeArrowheads="1"/>
          </p:cNvSpPr>
          <p:nvPr>
            <p:ph type="title"/>
          </p:nvPr>
        </p:nvSpPr>
        <p:spPr>
          <a:xfrm>
            <a:off x="457200" y="-152400"/>
            <a:ext cx="8001000" cy="1600200"/>
          </a:xfrm>
        </p:spPr>
        <p:txBody>
          <a:bodyPr/>
          <a:lstStyle/>
          <a:p>
            <a:pPr eaLnBrk="1" hangingPunct="1"/>
            <a:br>
              <a:rPr lang="es-ES" altLang="en-US"/>
            </a:br>
            <a:r>
              <a:rPr lang="es-ES" altLang="en-US"/>
              <a:t>Nuestros datos de rendimiento escolar</a:t>
            </a:r>
            <a:endParaRPr lang="en-US" altLang="en-US"/>
          </a:p>
        </p:txBody>
      </p:sp>
      <p:sp>
        <p:nvSpPr>
          <p:cNvPr id="14340" name="Rectangle 3">
            <a:extLst>
              <a:ext uri="{FF2B5EF4-FFF2-40B4-BE49-F238E27FC236}">
                <a16:creationId xmlns:a16="http://schemas.microsoft.com/office/drawing/2014/main" id="{FEE85A18-26DC-F768-9F2A-81C19699EEE7}"/>
              </a:ext>
            </a:extLst>
          </p:cNvPr>
          <p:cNvSpPr>
            <a:spLocks noGrp="1" noChangeArrowheads="1"/>
          </p:cNvSpPr>
          <p:nvPr>
            <p:ph type="body" idx="1"/>
          </p:nvPr>
        </p:nvSpPr>
        <p:spPr>
          <a:xfrm>
            <a:off x="457200" y="1676400"/>
            <a:ext cx="8229600" cy="3657600"/>
          </a:xfrm>
        </p:spPr>
        <p:txBody>
          <a:bodyPr/>
          <a:lstStyle/>
          <a:p>
            <a:pPr algn="ctr" eaLnBrk="1" hangingPunct="1">
              <a:buFontTx/>
              <a:buNone/>
            </a:pPr>
            <a:r>
              <a:rPr lang="es-ES" altLang="en-US" dirty="0"/>
              <a:t>Bajo la Ley </a:t>
            </a:r>
            <a:r>
              <a:rPr lang="es-ES" altLang="en-US" dirty="0" err="1"/>
              <a:t>Every</a:t>
            </a:r>
            <a:r>
              <a:rPr lang="es-ES" altLang="en-US" dirty="0"/>
              <a:t> </a:t>
            </a:r>
            <a:r>
              <a:rPr lang="es-ES" altLang="en-US" dirty="0" err="1"/>
              <a:t>Student</a:t>
            </a:r>
            <a:r>
              <a:rPr lang="es-ES" altLang="en-US" dirty="0"/>
              <a:t> </a:t>
            </a:r>
            <a:r>
              <a:rPr lang="es-ES" altLang="en-US" dirty="0" err="1"/>
              <a:t>Succeeds</a:t>
            </a:r>
            <a:r>
              <a:rPr lang="es-ES" altLang="en-US" dirty="0"/>
              <a:t> </a:t>
            </a:r>
            <a:r>
              <a:rPr lang="es-ES" altLang="en-US" dirty="0" err="1"/>
              <a:t>Act</a:t>
            </a:r>
            <a:r>
              <a:rPr lang="es-ES" altLang="en-US" dirty="0"/>
              <a:t> (ESSA), el Departamento de Educación de TN publica el informe anual sobre el desempeño de las escuelas en todo el estado. Este informe identifica si las escuelas han logrado un “Progreso anual adecuado” (AYP). </a:t>
            </a:r>
            <a:endParaRPr lang="en-US" altLang="en-US"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Slide Number Placeholder 6">
            <a:extLst>
              <a:ext uri="{FF2B5EF4-FFF2-40B4-BE49-F238E27FC236}">
                <a16:creationId xmlns:a16="http://schemas.microsoft.com/office/drawing/2014/main" id="{55E2D075-7DDB-FBCC-674F-9A73D410B35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0D24B19A-0F5F-6345-801A-36A0A6B86ABE}" type="slidenum">
              <a:rPr lang="en-US" altLang="en-US" sz="1400"/>
              <a:pPr>
                <a:spcBef>
                  <a:spcPct val="0"/>
                </a:spcBef>
                <a:buFontTx/>
                <a:buNone/>
              </a:pPr>
              <a:t>11</a:t>
            </a:fld>
            <a:endParaRPr lang="en-US" altLang="en-US" sz="1400"/>
          </a:p>
        </p:txBody>
      </p:sp>
      <p:sp>
        <p:nvSpPr>
          <p:cNvPr id="49154" name="Rectangle 1026">
            <a:extLst>
              <a:ext uri="{FF2B5EF4-FFF2-40B4-BE49-F238E27FC236}">
                <a16:creationId xmlns:a16="http://schemas.microsoft.com/office/drawing/2014/main" id="{705ED42A-9EB8-E161-BE02-8C21A683183C}"/>
              </a:ext>
            </a:extLst>
          </p:cNvPr>
          <p:cNvSpPr>
            <a:spLocks noGrp="1" noChangeArrowheads="1"/>
          </p:cNvSpPr>
          <p:nvPr>
            <p:ph type="title"/>
          </p:nvPr>
        </p:nvSpPr>
        <p:spPr>
          <a:xfrm>
            <a:off x="685800" y="76200"/>
            <a:ext cx="6870700" cy="1066800"/>
          </a:xfrm>
        </p:spPr>
        <p:txBody>
          <a:bodyPr/>
          <a:lstStyle/>
          <a:p>
            <a:pPr eaLnBrk="1" hangingPunct="1"/>
            <a:r>
              <a:rPr lang="en-US" altLang="en-US" sz="4000" b="1"/>
              <a:t>Title I Funds</a:t>
            </a:r>
            <a:br>
              <a:rPr lang="en-US" altLang="en-US" sz="4000" b="1"/>
            </a:br>
            <a:r>
              <a:rPr lang="en-US" altLang="en-US" sz="1600" b="1"/>
              <a:t> [Federal Funds]</a:t>
            </a:r>
            <a:endParaRPr lang="en-US" altLang="en-US" sz="4000" b="1"/>
          </a:p>
        </p:txBody>
      </p:sp>
      <p:sp>
        <p:nvSpPr>
          <p:cNvPr id="15364" name="Rectangle 1027">
            <a:extLst>
              <a:ext uri="{FF2B5EF4-FFF2-40B4-BE49-F238E27FC236}">
                <a16:creationId xmlns:a16="http://schemas.microsoft.com/office/drawing/2014/main" id="{AA71986F-9982-58B9-6A55-11BB3AD9677A}"/>
              </a:ext>
            </a:extLst>
          </p:cNvPr>
          <p:cNvSpPr>
            <a:spLocks noGrp="1" noChangeArrowheads="1"/>
          </p:cNvSpPr>
          <p:nvPr>
            <p:ph type="body" sz="half" idx="1"/>
          </p:nvPr>
        </p:nvSpPr>
        <p:spPr>
          <a:xfrm>
            <a:off x="423863" y="2057400"/>
            <a:ext cx="5791200" cy="3352800"/>
          </a:xfrm>
        </p:spPr>
        <p:txBody>
          <a:bodyPr/>
          <a:lstStyle/>
          <a:p>
            <a:pPr eaLnBrk="1" hangingPunct="1">
              <a:lnSpc>
                <a:spcPct val="90000"/>
              </a:lnSpc>
            </a:pPr>
            <a:r>
              <a:rPr lang="en-US" altLang="en-US" sz="2800"/>
              <a:t>Allocated on basis of number of students eligible for free/reduced lunch.  Schools receive Title I funds if 40% or more of students are eligible for free/reduced lunch.</a:t>
            </a:r>
          </a:p>
        </p:txBody>
      </p:sp>
      <p:pic>
        <p:nvPicPr>
          <p:cNvPr id="15365" name="Picture 1029" descr="bs00508_">
            <a:extLst>
              <a:ext uri="{FF2B5EF4-FFF2-40B4-BE49-F238E27FC236}">
                <a16:creationId xmlns:a16="http://schemas.microsoft.com/office/drawing/2014/main" id="{E0AFE670-0C6F-FDEF-693D-3D2E0033676A}"/>
              </a:ext>
            </a:extLst>
          </p:cNvPr>
          <p:cNvPicPr>
            <a:picLocks noGrp="1"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6215063" y="2544763"/>
            <a:ext cx="2624137" cy="2484437"/>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4915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Slide Number Placeholder 6">
            <a:extLst>
              <a:ext uri="{FF2B5EF4-FFF2-40B4-BE49-F238E27FC236}">
                <a16:creationId xmlns:a16="http://schemas.microsoft.com/office/drawing/2014/main" id="{0776F1F6-4337-9347-5385-34DC41D7BE2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ECB8E7BE-9EDF-4940-A13F-347E8CF2DFCC}" type="slidenum">
              <a:rPr lang="en-US" altLang="en-US" sz="1400"/>
              <a:pPr>
                <a:spcBef>
                  <a:spcPct val="0"/>
                </a:spcBef>
                <a:buFontTx/>
                <a:buNone/>
              </a:pPr>
              <a:t>12</a:t>
            </a:fld>
            <a:endParaRPr lang="en-US" altLang="en-US" sz="1400"/>
          </a:p>
        </p:txBody>
      </p:sp>
      <p:sp>
        <p:nvSpPr>
          <p:cNvPr id="49154" name="Rectangle 1026">
            <a:extLst>
              <a:ext uri="{FF2B5EF4-FFF2-40B4-BE49-F238E27FC236}">
                <a16:creationId xmlns:a16="http://schemas.microsoft.com/office/drawing/2014/main" id="{250F57E8-098C-9BC3-CA35-D6A4AAD365B0}"/>
              </a:ext>
            </a:extLst>
          </p:cNvPr>
          <p:cNvSpPr>
            <a:spLocks noGrp="1" noChangeArrowheads="1"/>
          </p:cNvSpPr>
          <p:nvPr>
            <p:ph type="title"/>
          </p:nvPr>
        </p:nvSpPr>
        <p:spPr>
          <a:xfrm>
            <a:off x="800100" y="0"/>
            <a:ext cx="6870700" cy="1066800"/>
          </a:xfrm>
        </p:spPr>
        <p:txBody>
          <a:bodyPr/>
          <a:lstStyle/>
          <a:p>
            <a:pPr eaLnBrk="1" hangingPunct="1"/>
            <a:br>
              <a:rPr lang="en-US" altLang="en-US" sz="4000" b="1"/>
            </a:br>
            <a:r>
              <a:rPr lang="en-US" altLang="en-US" b="1"/>
              <a:t>Fondos de Título I</a:t>
            </a:r>
            <a:br>
              <a:rPr lang="en-US" altLang="en-US" sz="1600" b="1"/>
            </a:br>
            <a:r>
              <a:rPr lang="en-US" altLang="en-US" sz="1600" b="1"/>
              <a:t>[Fondos federales]</a:t>
            </a:r>
          </a:p>
        </p:txBody>
      </p:sp>
      <p:sp>
        <p:nvSpPr>
          <p:cNvPr id="16388" name="Rectangle 1027">
            <a:extLst>
              <a:ext uri="{FF2B5EF4-FFF2-40B4-BE49-F238E27FC236}">
                <a16:creationId xmlns:a16="http://schemas.microsoft.com/office/drawing/2014/main" id="{0E06091A-5A0D-654F-9E22-7EF3EBEAEA6F}"/>
              </a:ext>
            </a:extLst>
          </p:cNvPr>
          <p:cNvSpPr>
            <a:spLocks noGrp="1" noChangeArrowheads="1"/>
          </p:cNvSpPr>
          <p:nvPr>
            <p:ph type="body" sz="half" idx="1"/>
          </p:nvPr>
        </p:nvSpPr>
        <p:spPr>
          <a:xfrm>
            <a:off x="457200" y="1447800"/>
            <a:ext cx="6858000" cy="3352800"/>
          </a:xfrm>
        </p:spPr>
        <p:txBody>
          <a:bodyPr/>
          <a:lstStyle/>
          <a:p>
            <a:pPr marL="0" indent="0" eaLnBrk="1" hangingPunct="1">
              <a:lnSpc>
                <a:spcPct val="90000"/>
              </a:lnSpc>
              <a:buFontTx/>
              <a:buNone/>
            </a:pPr>
            <a:r>
              <a:rPr lang="es-ES" altLang="en-US"/>
              <a:t>Asignado en base al número de estudiantes elegibles para almuerzo gratis / reducido. Las escuelas reciben fondos del Título I si el 40% o más de los estudiantes son elegibles para almuerzo gratis / reducido.</a:t>
            </a:r>
            <a:endParaRPr lang="en-US" altLang="en-US" sz="2800"/>
          </a:p>
        </p:txBody>
      </p:sp>
      <p:pic>
        <p:nvPicPr>
          <p:cNvPr id="16389" name="Picture 1029" descr="bs00508_">
            <a:extLst>
              <a:ext uri="{FF2B5EF4-FFF2-40B4-BE49-F238E27FC236}">
                <a16:creationId xmlns:a16="http://schemas.microsoft.com/office/drawing/2014/main" id="{7AC67AA0-AEFF-1961-055D-C907D0830554}"/>
              </a:ext>
            </a:extLst>
          </p:cNvPr>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6215063" y="2544763"/>
            <a:ext cx="2624137" cy="2484437"/>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4915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3F94B125-54EB-5EF7-7343-8F2C4738216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23DE1067-37BA-994E-BA2E-6271844CCBCE}" type="slidenum">
              <a:rPr lang="en-US" altLang="en-US" sz="1400"/>
              <a:pPr>
                <a:spcBef>
                  <a:spcPct val="0"/>
                </a:spcBef>
                <a:buFontTx/>
                <a:buNone/>
              </a:pPr>
              <a:t>13</a:t>
            </a:fld>
            <a:endParaRPr lang="en-US" altLang="en-US" sz="1400"/>
          </a:p>
        </p:txBody>
      </p:sp>
      <p:sp>
        <p:nvSpPr>
          <p:cNvPr id="17411" name="Rectangle 2">
            <a:extLst>
              <a:ext uri="{FF2B5EF4-FFF2-40B4-BE49-F238E27FC236}">
                <a16:creationId xmlns:a16="http://schemas.microsoft.com/office/drawing/2014/main" id="{F56EFFDB-893C-A18F-5794-66FF8942189B}"/>
              </a:ext>
            </a:extLst>
          </p:cNvPr>
          <p:cNvSpPr>
            <a:spLocks noGrp="1" noChangeArrowheads="1"/>
          </p:cNvSpPr>
          <p:nvPr>
            <p:ph type="title"/>
          </p:nvPr>
        </p:nvSpPr>
        <p:spPr>
          <a:xfrm>
            <a:off x="0" y="0"/>
            <a:ext cx="8229600" cy="1600200"/>
          </a:xfrm>
        </p:spPr>
        <p:txBody>
          <a:bodyPr/>
          <a:lstStyle/>
          <a:p>
            <a:pPr eaLnBrk="1" hangingPunct="1"/>
            <a:r>
              <a:rPr lang="en-US" altLang="en-US" sz="4000" b="1"/>
              <a:t>The Title I Parent Engagement Policy</a:t>
            </a:r>
          </a:p>
        </p:txBody>
      </p:sp>
      <p:sp>
        <p:nvSpPr>
          <p:cNvPr id="17412" name="Rectangle 3">
            <a:extLst>
              <a:ext uri="{FF2B5EF4-FFF2-40B4-BE49-F238E27FC236}">
                <a16:creationId xmlns:a16="http://schemas.microsoft.com/office/drawing/2014/main" id="{4B25666A-13FC-48DD-BFA3-DD71D38D3010}"/>
              </a:ext>
            </a:extLst>
          </p:cNvPr>
          <p:cNvSpPr>
            <a:spLocks noGrp="1" noChangeArrowheads="1"/>
          </p:cNvSpPr>
          <p:nvPr>
            <p:ph type="body" idx="1"/>
          </p:nvPr>
        </p:nvSpPr>
        <p:spPr>
          <a:xfrm>
            <a:off x="1066800" y="1905000"/>
            <a:ext cx="7696200" cy="4419600"/>
          </a:xfrm>
        </p:spPr>
        <p:txBody>
          <a:bodyPr/>
          <a:lstStyle/>
          <a:p>
            <a:pPr eaLnBrk="1" hangingPunct="1">
              <a:lnSpc>
                <a:spcPct val="90000"/>
              </a:lnSpc>
              <a:buFontTx/>
              <a:buNone/>
            </a:pPr>
            <a:r>
              <a:rPr lang="en-US" altLang="en-US"/>
              <a:t>	Every Title I school, in collaboration with parents, must prepare a school level parent engagement agreement.  The Parent Involvement Policy describes how the school will involve the parents in an organized, ongoing, and timely way in the planning, review, and improvement of the Title I 	program at the school.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97FEC9C8-7237-B68C-95D8-4F6D1AE48A5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43CD8BE3-7C4F-3D4D-88AE-17FFE4AB0A29}" type="slidenum">
              <a:rPr lang="en-US" altLang="en-US" sz="1400"/>
              <a:pPr>
                <a:spcBef>
                  <a:spcPct val="0"/>
                </a:spcBef>
                <a:buFontTx/>
                <a:buNone/>
              </a:pPr>
              <a:t>14</a:t>
            </a:fld>
            <a:endParaRPr lang="en-US" altLang="en-US" sz="1400"/>
          </a:p>
        </p:txBody>
      </p:sp>
      <p:sp>
        <p:nvSpPr>
          <p:cNvPr id="18435" name="Rectangle 2">
            <a:extLst>
              <a:ext uri="{FF2B5EF4-FFF2-40B4-BE49-F238E27FC236}">
                <a16:creationId xmlns:a16="http://schemas.microsoft.com/office/drawing/2014/main" id="{77992D04-5526-D177-5F1C-62EB4FD6D401}"/>
              </a:ext>
            </a:extLst>
          </p:cNvPr>
          <p:cNvSpPr>
            <a:spLocks noGrp="1" noChangeArrowheads="1"/>
          </p:cNvSpPr>
          <p:nvPr>
            <p:ph type="title"/>
          </p:nvPr>
        </p:nvSpPr>
        <p:spPr>
          <a:xfrm>
            <a:off x="0" y="33338"/>
            <a:ext cx="8001000" cy="1600200"/>
          </a:xfrm>
        </p:spPr>
        <p:txBody>
          <a:bodyPr/>
          <a:lstStyle/>
          <a:p>
            <a:pPr eaLnBrk="1" hangingPunct="1"/>
            <a:br>
              <a:rPr lang="es-ES" altLang="en-US" sz="4000" b="1"/>
            </a:br>
            <a:r>
              <a:rPr lang="es-ES" altLang="en-US" sz="4000" b="1"/>
              <a:t>Política de participación de los padres de Título I de JES</a:t>
            </a:r>
            <a:endParaRPr lang="en-US" altLang="en-US" sz="4000" b="1"/>
          </a:p>
        </p:txBody>
      </p:sp>
      <p:sp>
        <p:nvSpPr>
          <p:cNvPr id="18436" name="Rectangle 3">
            <a:extLst>
              <a:ext uri="{FF2B5EF4-FFF2-40B4-BE49-F238E27FC236}">
                <a16:creationId xmlns:a16="http://schemas.microsoft.com/office/drawing/2014/main" id="{DEFE4112-D033-153B-2F44-C3F77D8B1E43}"/>
              </a:ext>
            </a:extLst>
          </p:cNvPr>
          <p:cNvSpPr>
            <a:spLocks noGrp="1" noChangeArrowheads="1"/>
          </p:cNvSpPr>
          <p:nvPr>
            <p:ph type="body" idx="1"/>
          </p:nvPr>
        </p:nvSpPr>
        <p:spPr>
          <a:xfrm>
            <a:off x="457200" y="1752600"/>
            <a:ext cx="7696200" cy="3657600"/>
          </a:xfrm>
        </p:spPr>
        <p:txBody>
          <a:bodyPr/>
          <a:lstStyle/>
          <a:p>
            <a:pPr eaLnBrk="1" hangingPunct="1">
              <a:buFontTx/>
              <a:buNone/>
            </a:pPr>
            <a:r>
              <a:rPr lang="es-ES" altLang="en-US"/>
              <a:t>Las copias de la Política de participación de los padres de Título I de JES están disponibles para los padres que las soliciten. También se puede encontrar una copia de esta política en el sitio web de la Escuela Primaria Jackson.</a:t>
            </a:r>
            <a:endParaRPr lang="en-US" altLang="en-US" i="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02F4973A-E048-2EAC-7060-DACFAF82A7B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13BB0CBB-A7F7-6B48-86F4-15D34D440988}" type="slidenum">
              <a:rPr lang="en-US" altLang="en-US" sz="1400"/>
              <a:pPr>
                <a:spcBef>
                  <a:spcPct val="0"/>
                </a:spcBef>
                <a:buFontTx/>
                <a:buNone/>
              </a:pPr>
              <a:t>15</a:t>
            </a:fld>
            <a:endParaRPr lang="en-US" altLang="en-US" sz="1400"/>
          </a:p>
        </p:txBody>
      </p:sp>
      <p:sp>
        <p:nvSpPr>
          <p:cNvPr id="19459" name="Rectangle 2">
            <a:extLst>
              <a:ext uri="{FF2B5EF4-FFF2-40B4-BE49-F238E27FC236}">
                <a16:creationId xmlns:a16="http://schemas.microsoft.com/office/drawing/2014/main" id="{AE2CDCF1-B84A-A3FD-AA46-9D1481F30EE9}"/>
              </a:ext>
            </a:extLst>
          </p:cNvPr>
          <p:cNvSpPr>
            <a:spLocks noGrp="1" noChangeArrowheads="1"/>
          </p:cNvSpPr>
          <p:nvPr>
            <p:ph type="title"/>
          </p:nvPr>
        </p:nvSpPr>
        <p:spPr>
          <a:xfrm>
            <a:off x="0" y="11113"/>
            <a:ext cx="7556500" cy="914400"/>
          </a:xfrm>
        </p:spPr>
        <p:txBody>
          <a:bodyPr/>
          <a:lstStyle/>
          <a:p>
            <a:pPr eaLnBrk="1" hangingPunct="1"/>
            <a:r>
              <a:rPr lang="en-US" altLang="en-US" b="1"/>
              <a:t>JES Home/School Compact</a:t>
            </a:r>
          </a:p>
        </p:txBody>
      </p:sp>
      <p:sp>
        <p:nvSpPr>
          <p:cNvPr id="19460" name="Rectangle 3">
            <a:extLst>
              <a:ext uri="{FF2B5EF4-FFF2-40B4-BE49-F238E27FC236}">
                <a16:creationId xmlns:a16="http://schemas.microsoft.com/office/drawing/2014/main" id="{0A702890-7EF3-E946-EC27-2F899BDC083F}"/>
              </a:ext>
            </a:extLst>
          </p:cNvPr>
          <p:cNvSpPr>
            <a:spLocks noGrp="1" noChangeArrowheads="1"/>
          </p:cNvSpPr>
          <p:nvPr>
            <p:ph type="body" idx="1"/>
          </p:nvPr>
        </p:nvSpPr>
        <p:spPr>
          <a:xfrm>
            <a:off x="381000" y="1219200"/>
            <a:ext cx="7696200" cy="3657600"/>
          </a:xfrm>
        </p:spPr>
        <p:txBody>
          <a:bodyPr/>
          <a:lstStyle/>
          <a:p>
            <a:pPr eaLnBrk="1" hangingPunct="1">
              <a:buFontTx/>
              <a:buNone/>
            </a:pPr>
            <a:r>
              <a:rPr lang="en-US" altLang="en-US"/>
              <a:t>	The Home/School Compact describes the responsibilities of the school, the parent, and the student for improved student achievement.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a:extLst>
              <a:ext uri="{FF2B5EF4-FFF2-40B4-BE49-F238E27FC236}">
                <a16:creationId xmlns:a16="http://schemas.microsoft.com/office/drawing/2014/main" id="{7CDF6DFA-A846-419F-8B9A-A430F68237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A2A101CA-CC62-7B44-B638-005616BE0F8F}" type="slidenum">
              <a:rPr lang="en-US" altLang="en-US" sz="1400"/>
              <a:pPr>
                <a:spcBef>
                  <a:spcPct val="0"/>
                </a:spcBef>
                <a:buFontTx/>
                <a:buNone/>
              </a:pPr>
              <a:t>16</a:t>
            </a:fld>
            <a:endParaRPr lang="en-US" altLang="en-US" sz="1400"/>
          </a:p>
        </p:txBody>
      </p:sp>
      <p:sp>
        <p:nvSpPr>
          <p:cNvPr id="20483" name="Rectangle 2">
            <a:extLst>
              <a:ext uri="{FF2B5EF4-FFF2-40B4-BE49-F238E27FC236}">
                <a16:creationId xmlns:a16="http://schemas.microsoft.com/office/drawing/2014/main" id="{6BD1CC0B-0B54-1DAE-C174-8D5BAD82D3D9}"/>
              </a:ext>
            </a:extLst>
          </p:cNvPr>
          <p:cNvSpPr>
            <a:spLocks noGrp="1" noChangeArrowheads="1"/>
          </p:cNvSpPr>
          <p:nvPr>
            <p:ph type="title"/>
          </p:nvPr>
        </p:nvSpPr>
        <p:spPr>
          <a:xfrm>
            <a:off x="0" y="0"/>
            <a:ext cx="8153400" cy="1600200"/>
          </a:xfrm>
        </p:spPr>
        <p:txBody>
          <a:bodyPr/>
          <a:lstStyle/>
          <a:p>
            <a:pPr eaLnBrk="1" hangingPunct="1"/>
            <a:br>
              <a:rPr lang="es-ES" altLang="en-US" b="1"/>
            </a:br>
            <a:r>
              <a:rPr lang="es-ES" altLang="en-US" b="1"/>
              <a:t>Pacto entre el hogar y la escuela de JES</a:t>
            </a:r>
            <a:endParaRPr lang="en-US" altLang="en-US" b="1"/>
          </a:p>
        </p:txBody>
      </p:sp>
      <p:sp>
        <p:nvSpPr>
          <p:cNvPr id="20484" name="Rectangle 3">
            <a:extLst>
              <a:ext uri="{FF2B5EF4-FFF2-40B4-BE49-F238E27FC236}">
                <a16:creationId xmlns:a16="http://schemas.microsoft.com/office/drawing/2014/main" id="{0BB1AC22-8C8C-7DE7-4217-7FFCA3BE38EB}"/>
              </a:ext>
            </a:extLst>
          </p:cNvPr>
          <p:cNvSpPr>
            <a:spLocks noGrp="1" noChangeArrowheads="1"/>
          </p:cNvSpPr>
          <p:nvPr>
            <p:ph type="body" idx="1"/>
          </p:nvPr>
        </p:nvSpPr>
        <p:spPr>
          <a:xfrm>
            <a:off x="685800" y="2133600"/>
            <a:ext cx="7696200" cy="3657600"/>
          </a:xfrm>
        </p:spPr>
        <p:txBody>
          <a:bodyPr/>
          <a:lstStyle/>
          <a:p>
            <a:pPr eaLnBrk="1" hangingPunct="1">
              <a:buFontTx/>
              <a:buNone/>
            </a:pPr>
            <a:r>
              <a:rPr lang="en-US" altLang="en-US"/>
              <a:t>	</a:t>
            </a:r>
            <a:r>
              <a:rPr lang="es-ES" altLang="en-US"/>
              <a:t>El Acuerdo entre el hogar y la escuela describe las responsabilidades de la escuela, los padres y el estudiante para mejorar el rendimiento estudiantil.</a:t>
            </a:r>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B14CCE24-17FD-F095-D8F3-BFF6F2BA7AA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6712D5A5-DF45-0143-B921-2769D7A94FBC}" type="slidenum">
              <a:rPr lang="en-US" altLang="en-US" sz="1400"/>
              <a:pPr>
                <a:spcBef>
                  <a:spcPct val="0"/>
                </a:spcBef>
                <a:buFontTx/>
                <a:buNone/>
              </a:pPr>
              <a:t>17</a:t>
            </a:fld>
            <a:endParaRPr lang="en-US" altLang="en-US" sz="1400"/>
          </a:p>
        </p:txBody>
      </p:sp>
      <p:sp>
        <p:nvSpPr>
          <p:cNvPr id="21507" name="Rectangle 2">
            <a:extLst>
              <a:ext uri="{FF2B5EF4-FFF2-40B4-BE49-F238E27FC236}">
                <a16:creationId xmlns:a16="http://schemas.microsoft.com/office/drawing/2014/main" id="{12EF9137-4927-D840-51CA-36F01C16D532}"/>
              </a:ext>
            </a:extLst>
          </p:cNvPr>
          <p:cNvSpPr>
            <a:spLocks noGrp="1" noChangeArrowheads="1"/>
          </p:cNvSpPr>
          <p:nvPr>
            <p:ph type="title"/>
          </p:nvPr>
        </p:nvSpPr>
        <p:spPr>
          <a:xfrm>
            <a:off x="0" y="0"/>
            <a:ext cx="7848600" cy="1295400"/>
          </a:xfrm>
        </p:spPr>
        <p:txBody>
          <a:bodyPr/>
          <a:lstStyle/>
          <a:p>
            <a:pPr eaLnBrk="1" hangingPunct="1"/>
            <a:r>
              <a:rPr lang="en-US" altLang="en-US" b="1"/>
              <a:t>The Home/School Compact </a:t>
            </a:r>
            <a:r>
              <a:rPr lang="en-US" altLang="en-US" sz="2800" b="1"/>
              <a:t>(cont.)</a:t>
            </a:r>
          </a:p>
        </p:txBody>
      </p:sp>
      <p:sp>
        <p:nvSpPr>
          <p:cNvPr id="21508" name="Rectangle 3">
            <a:extLst>
              <a:ext uri="{FF2B5EF4-FFF2-40B4-BE49-F238E27FC236}">
                <a16:creationId xmlns:a16="http://schemas.microsoft.com/office/drawing/2014/main" id="{687790C6-5A64-6F80-10CD-D7806B280F47}"/>
              </a:ext>
            </a:extLst>
          </p:cNvPr>
          <p:cNvSpPr>
            <a:spLocks noGrp="1" noChangeArrowheads="1"/>
          </p:cNvSpPr>
          <p:nvPr>
            <p:ph type="body" idx="1"/>
          </p:nvPr>
        </p:nvSpPr>
        <p:spPr>
          <a:xfrm>
            <a:off x="990600" y="1905000"/>
            <a:ext cx="7696200" cy="4267200"/>
          </a:xfrm>
        </p:spPr>
        <p:txBody>
          <a:bodyPr/>
          <a:lstStyle/>
          <a:p>
            <a:pPr eaLnBrk="1" hangingPunct="1"/>
            <a:r>
              <a:rPr lang="en-US" altLang="en-US"/>
              <a:t>Developed in collaboration among parents, teachers and students.</a:t>
            </a:r>
          </a:p>
          <a:p>
            <a:pPr eaLnBrk="1" hangingPunct="1"/>
            <a:r>
              <a:rPr lang="en-US" altLang="en-US"/>
              <a:t>Updated periodically.</a:t>
            </a:r>
          </a:p>
          <a:p>
            <a:pPr eaLnBrk="1" hangingPunct="1"/>
            <a:r>
              <a:rPr lang="en-US" altLang="en-US"/>
              <a:t>This compact is also readily available to parents upon request and is posted on the school’s website.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a:extLst>
              <a:ext uri="{FF2B5EF4-FFF2-40B4-BE49-F238E27FC236}">
                <a16:creationId xmlns:a16="http://schemas.microsoft.com/office/drawing/2014/main" id="{708517D2-788D-0D12-3198-84BF36EF214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EA4AF98B-6DF6-774B-96A4-06863B7875E9}" type="slidenum">
              <a:rPr lang="en-US" altLang="en-US" sz="1400"/>
              <a:pPr>
                <a:spcBef>
                  <a:spcPct val="0"/>
                </a:spcBef>
                <a:buFontTx/>
                <a:buNone/>
              </a:pPr>
              <a:t>18</a:t>
            </a:fld>
            <a:endParaRPr lang="en-US" altLang="en-US" sz="1400"/>
          </a:p>
        </p:txBody>
      </p:sp>
      <p:sp>
        <p:nvSpPr>
          <p:cNvPr id="22531" name="Rectangle 2">
            <a:extLst>
              <a:ext uri="{FF2B5EF4-FFF2-40B4-BE49-F238E27FC236}">
                <a16:creationId xmlns:a16="http://schemas.microsoft.com/office/drawing/2014/main" id="{0C058557-85AA-B1F8-F6EC-AFA02A99BB9A}"/>
              </a:ext>
            </a:extLst>
          </p:cNvPr>
          <p:cNvSpPr>
            <a:spLocks noGrp="1" noChangeArrowheads="1"/>
          </p:cNvSpPr>
          <p:nvPr>
            <p:ph type="title"/>
          </p:nvPr>
        </p:nvSpPr>
        <p:spPr>
          <a:xfrm>
            <a:off x="0" y="0"/>
            <a:ext cx="7848600" cy="1600200"/>
          </a:xfrm>
        </p:spPr>
        <p:txBody>
          <a:bodyPr/>
          <a:lstStyle/>
          <a:p>
            <a:pPr eaLnBrk="1" hangingPunct="1"/>
            <a:r>
              <a:rPr lang="es-ES" altLang="en-US" sz="4000" b="1"/>
              <a:t>El pacto entre el hogar y la escuela (cont.)</a:t>
            </a:r>
            <a:endParaRPr lang="en-US" altLang="en-US" sz="4000" b="1"/>
          </a:p>
        </p:txBody>
      </p:sp>
      <p:sp>
        <p:nvSpPr>
          <p:cNvPr id="22532" name="Rectangle 3">
            <a:extLst>
              <a:ext uri="{FF2B5EF4-FFF2-40B4-BE49-F238E27FC236}">
                <a16:creationId xmlns:a16="http://schemas.microsoft.com/office/drawing/2014/main" id="{0F4ACFB2-2F8C-52F0-0C6E-8E2FB3FBEC69}"/>
              </a:ext>
            </a:extLst>
          </p:cNvPr>
          <p:cNvSpPr>
            <a:spLocks noGrp="1" noChangeArrowheads="1"/>
          </p:cNvSpPr>
          <p:nvPr>
            <p:ph type="body" idx="1"/>
          </p:nvPr>
        </p:nvSpPr>
        <p:spPr>
          <a:xfrm>
            <a:off x="0" y="1600200"/>
            <a:ext cx="8305800" cy="4267200"/>
          </a:xfrm>
        </p:spPr>
        <p:txBody>
          <a:bodyPr/>
          <a:lstStyle/>
          <a:p>
            <a:pPr eaLnBrk="1" hangingPunct="1"/>
            <a:r>
              <a:rPr lang="es-ES" altLang="en-US" sz="2400"/>
              <a:t>Desarrollado en colaboración entre padres, profesores y alumnos.</a:t>
            </a:r>
          </a:p>
          <a:p>
            <a:pPr eaLnBrk="1" hangingPunct="1"/>
            <a:r>
              <a:rPr lang="es-ES" altLang="en-US" sz="2400"/>
              <a:t>Actualizada periódicamente.</a:t>
            </a:r>
          </a:p>
          <a:p>
            <a:pPr eaLnBrk="1" hangingPunct="1"/>
            <a:r>
              <a:rPr lang="es-ES" altLang="en-US" sz="2400"/>
              <a:t>Este compacto también está disponible para los padres que lo soliciten y se publica en el sitio web de la escuela.</a:t>
            </a:r>
            <a:r>
              <a:rPr lang="en-US" altLang="en-US" sz="2400"/>
              <a:t>Developed in collaboration among parents, teachers and students.</a:t>
            </a:r>
          </a:p>
          <a:p>
            <a:pPr eaLnBrk="1" hangingPunct="1"/>
            <a:r>
              <a:rPr lang="en-US" altLang="en-US" sz="2400"/>
              <a:t>Updated periodically.</a:t>
            </a:r>
          </a:p>
          <a:p>
            <a:pPr eaLnBrk="1" hangingPunct="1"/>
            <a:r>
              <a:rPr lang="en-US" altLang="en-US" sz="2400"/>
              <a:t>This compact is also readily available to parents upon request and is posted on the school’s website.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7A61CAF6-CE1E-3861-116F-4ADF762D5691}"/>
              </a:ext>
            </a:extLst>
          </p:cNvPr>
          <p:cNvSpPr>
            <a:spLocks noGrp="1"/>
          </p:cNvSpPr>
          <p:nvPr>
            <p:ph type="title"/>
          </p:nvPr>
        </p:nvSpPr>
        <p:spPr>
          <a:xfrm>
            <a:off x="0" y="0"/>
            <a:ext cx="7589838" cy="838200"/>
          </a:xfrm>
        </p:spPr>
        <p:txBody>
          <a:bodyPr/>
          <a:lstStyle/>
          <a:p>
            <a:r>
              <a:rPr lang="en-US" altLang="en-US" b="1"/>
              <a:t>Student Code of Conduct</a:t>
            </a:r>
          </a:p>
        </p:txBody>
      </p:sp>
      <p:sp>
        <p:nvSpPr>
          <p:cNvPr id="23555" name="Content Placeholder 2">
            <a:extLst>
              <a:ext uri="{FF2B5EF4-FFF2-40B4-BE49-F238E27FC236}">
                <a16:creationId xmlns:a16="http://schemas.microsoft.com/office/drawing/2014/main" id="{152491CD-37DA-8F6C-8E29-013357798D6E}"/>
              </a:ext>
            </a:extLst>
          </p:cNvPr>
          <p:cNvSpPr>
            <a:spLocks noGrp="1"/>
          </p:cNvSpPr>
          <p:nvPr>
            <p:ph idx="1"/>
          </p:nvPr>
        </p:nvSpPr>
        <p:spPr/>
        <p:txBody>
          <a:bodyPr/>
          <a:lstStyle/>
          <a:p>
            <a:r>
              <a:rPr lang="en-US" altLang="en-US"/>
              <a:t>Each year within the first two weeks of school, students review the student code of conduct with the school guidance counselor.  </a:t>
            </a:r>
          </a:p>
          <a:p>
            <a:r>
              <a:rPr lang="en-US" altLang="en-US"/>
              <a:t>A copy of the Student Code of Conduct is available on the Shelby County Schools website.</a:t>
            </a:r>
          </a:p>
        </p:txBody>
      </p:sp>
      <p:sp>
        <p:nvSpPr>
          <p:cNvPr id="23556" name="Slide Number Placeholder 3">
            <a:extLst>
              <a:ext uri="{FF2B5EF4-FFF2-40B4-BE49-F238E27FC236}">
                <a16:creationId xmlns:a16="http://schemas.microsoft.com/office/drawing/2014/main" id="{1AE98D3C-F8FC-3031-CC77-A5F45004E8E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6310A4D9-9F11-8147-868F-6253FFED7B6D}" type="slidenum">
              <a:rPr lang="en-US" altLang="en-US" sz="1400"/>
              <a:pPr>
                <a:spcBef>
                  <a:spcPct val="0"/>
                </a:spcBef>
                <a:buFontTx/>
                <a:buNone/>
              </a:pPr>
              <a:t>19</a:t>
            </a:fld>
            <a:endParaRPr lang="en-US" altLang="en-US"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E249FF79-B5F5-7DDC-2F6B-9FA40E29E4DE}"/>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4CAD39F5-1BD3-B949-B664-B5CF4615F440}" type="slidenum">
              <a:rPr lang="en-US" altLang="en-US" sz="1400"/>
              <a:pPr>
                <a:spcBef>
                  <a:spcPct val="0"/>
                </a:spcBef>
                <a:buFontTx/>
                <a:buNone/>
              </a:pPr>
              <a:t>2</a:t>
            </a:fld>
            <a:endParaRPr lang="en-US" altLang="en-US" sz="1400"/>
          </a:p>
        </p:txBody>
      </p:sp>
      <p:sp>
        <p:nvSpPr>
          <p:cNvPr id="47106" name="Rectangle 2">
            <a:extLst>
              <a:ext uri="{FF2B5EF4-FFF2-40B4-BE49-F238E27FC236}">
                <a16:creationId xmlns:a16="http://schemas.microsoft.com/office/drawing/2014/main" id="{D6545E84-14AD-B784-DC5B-FEB4F91AA0BF}"/>
              </a:ext>
            </a:extLst>
          </p:cNvPr>
          <p:cNvSpPr>
            <a:spLocks noGrp="1" noChangeArrowheads="1"/>
          </p:cNvSpPr>
          <p:nvPr>
            <p:ph type="ctrTitle"/>
          </p:nvPr>
        </p:nvSpPr>
        <p:spPr/>
        <p:txBody>
          <a:bodyPr/>
          <a:lstStyle/>
          <a:p>
            <a:r>
              <a:rPr lang="es-ES" altLang="en-US" b="1">
                <a:effectLst/>
              </a:rPr>
              <a:t>Reunión anual del Título I (Casa abierta)</a:t>
            </a:r>
            <a:endParaRPr lang="en-US" altLang="en-US">
              <a:effectLst/>
            </a:endParaRPr>
          </a:p>
        </p:txBody>
      </p:sp>
      <p:sp>
        <p:nvSpPr>
          <p:cNvPr id="47107" name="Rectangle 3">
            <a:extLst>
              <a:ext uri="{FF2B5EF4-FFF2-40B4-BE49-F238E27FC236}">
                <a16:creationId xmlns:a16="http://schemas.microsoft.com/office/drawing/2014/main" id="{B7D7CBB1-4CD4-9912-4304-849240A7B373}"/>
              </a:ext>
            </a:extLst>
          </p:cNvPr>
          <p:cNvSpPr>
            <a:spLocks noGrp="1" noChangeArrowheads="1"/>
          </p:cNvSpPr>
          <p:nvPr>
            <p:ph type="subTitle" idx="1"/>
          </p:nvPr>
        </p:nvSpPr>
        <p:spPr>
          <a:xfrm>
            <a:off x="1219200" y="3657600"/>
            <a:ext cx="7010400" cy="1905000"/>
          </a:xfrm>
        </p:spPr>
        <p:txBody>
          <a:bodyPr/>
          <a:lstStyle/>
          <a:p>
            <a:pPr eaLnBrk="1" hangingPunct="1">
              <a:lnSpc>
                <a:spcPct val="80000"/>
              </a:lnSpc>
              <a:defRPr/>
            </a:pPr>
            <a:r>
              <a:rPr lang="en-US" sz="2000" b="1" dirty="0"/>
              <a:t> </a:t>
            </a:r>
          </a:p>
          <a:p>
            <a:pPr>
              <a:defRPr/>
            </a:pPr>
            <a:r>
              <a:rPr lang="es-US" b="1" dirty="0">
                <a:effectLst/>
              </a:rPr>
              <a:t>Escuela Primaria Jackson</a:t>
            </a:r>
          </a:p>
          <a:p>
            <a:pPr>
              <a:defRPr/>
            </a:pPr>
            <a:endParaRPr lang="es-US" sz="1200" b="1" dirty="0">
              <a:effectLst/>
            </a:endParaRPr>
          </a:p>
          <a:p>
            <a:r>
              <a:rPr lang="es-ES" sz="2000" b="1" dirty="0">
                <a:effectLst/>
              </a:rPr>
              <a:t>Reunión matutina – Lunes 15 de agosto de 2022, 8:30 a.m.</a:t>
            </a:r>
            <a:endParaRPr lang="en-US" sz="2000" dirty="0">
              <a:effectLst/>
            </a:endParaRPr>
          </a:p>
          <a:p>
            <a:r>
              <a:rPr lang="es-ES" sz="2000" b="1" dirty="0">
                <a:effectLst/>
              </a:rPr>
              <a:t>&amp;</a:t>
            </a:r>
            <a:endParaRPr lang="en-US" sz="2000" dirty="0">
              <a:effectLst/>
            </a:endParaRPr>
          </a:p>
          <a:p>
            <a:r>
              <a:rPr lang="es-ES" sz="2000" b="1" dirty="0">
                <a:effectLst/>
              </a:rPr>
              <a:t>Reunión de la tarde – Jueves 18 de agosto de 2022, 4:30 p.m</a:t>
            </a:r>
            <a:r>
              <a:rPr lang="es-ES" sz="1600" b="1" dirty="0">
                <a:effectLst/>
              </a:rPr>
              <a:t>.</a:t>
            </a:r>
            <a:endParaRPr lang="en-US" sz="1600" dirty="0">
              <a:effectLst/>
            </a:endParaRPr>
          </a:p>
          <a:p>
            <a:pPr>
              <a:defRPr/>
            </a:pPr>
            <a:endParaRPr lang="en-US"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47106"/>
                                        </p:tgtEl>
                                        <p:attrNameLst>
                                          <p:attrName>style.visibility</p:attrName>
                                        </p:attrNameLst>
                                      </p:cBhvr>
                                      <p:to>
                                        <p:strVal val="visible"/>
                                      </p:to>
                                    </p:set>
                                    <p:animEffect transition="in" filter="fade">
                                      <p:cBhvr>
                                        <p:cTn id="7" dur="800">
                                          <p:stCondLst>
                                            <p:cond delay="0"/>
                                          </p:stCondLst>
                                        </p:cTn>
                                        <p:tgtEl>
                                          <p:spTgt spid="47106"/>
                                        </p:tgtEl>
                                      </p:cBhvr>
                                    </p:animEffect>
                                    <p:anim calcmode="lin" valueType="num">
                                      <p:cBhvr>
                                        <p:cTn id="8" dur="800" fill="hold">
                                          <p:stCondLst>
                                            <p:cond delay="0"/>
                                          </p:stCondLst>
                                        </p:cTn>
                                        <p:tgtEl>
                                          <p:spTgt spid="47106"/>
                                        </p:tgtEl>
                                        <p:attrNameLst>
                                          <p:attrName>style.rotation</p:attrName>
                                        </p:attrNameLst>
                                      </p:cBhvr>
                                      <p:tavLst>
                                        <p:tav tm="0">
                                          <p:val>
                                            <p:fltVal val="720"/>
                                          </p:val>
                                        </p:tav>
                                        <p:tav tm="100000">
                                          <p:val>
                                            <p:fltVal val="0"/>
                                          </p:val>
                                        </p:tav>
                                      </p:tavLst>
                                    </p:anim>
                                    <p:anim calcmode="lin" valueType="num">
                                      <p:cBhvr>
                                        <p:cTn id="9" dur="800" fill="hold">
                                          <p:stCondLst>
                                            <p:cond delay="0"/>
                                          </p:stCondLst>
                                        </p:cTn>
                                        <p:tgtEl>
                                          <p:spTgt spid="47106"/>
                                        </p:tgtEl>
                                        <p:attrNameLst>
                                          <p:attrName>ppt_h</p:attrName>
                                        </p:attrNameLst>
                                      </p:cBhvr>
                                      <p:tavLst>
                                        <p:tav tm="0">
                                          <p:val>
                                            <p:fltVal val="0"/>
                                          </p:val>
                                        </p:tav>
                                        <p:tav tm="100000">
                                          <p:val>
                                            <p:strVal val="#ppt_h"/>
                                          </p:val>
                                        </p:tav>
                                      </p:tavLst>
                                    </p:anim>
                                    <p:anim calcmode="lin" valueType="num">
                                      <p:cBhvr>
                                        <p:cTn id="10" dur="800" fill="hold">
                                          <p:stCondLst>
                                            <p:cond delay="0"/>
                                          </p:stCondLst>
                                        </p:cTn>
                                        <p:tgtEl>
                                          <p:spTgt spid="47106"/>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7107">
                                            <p:txEl>
                                              <p:pRg st="0" end="0"/>
                                            </p:txEl>
                                          </p:spTgt>
                                        </p:tgtEl>
                                        <p:attrNameLst>
                                          <p:attrName>style.visibility</p:attrName>
                                        </p:attrNameLst>
                                      </p:cBhvr>
                                      <p:to>
                                        <p:strVal val="visible"/>
                                      </p:to>
                                    </p:set>
                                    <p:animEffect transition="in" filter="slide(fromBottom)">
                                      <p:cBhvr>
                                        <p:cTn id="15" dur="500">
                                          <p:stCondLst>
                                            <p:cond delay="0"/>
                                          </p:stCondLst>
                                        </p:cTn>
                                        <p:tgtEl>
                                          <p:spTgt spid="4710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7107">
                                            <p:txEl>
                                              <p:pRg st="1" end="1"/>
                                            </p:txEl>
                                          </p:spTgt>
                                        </p:tgtEl>
                                        <p:attrNameLst>
                                          <p:attrName>style.visibility</p:attrName>
                                        </p:attrNameLst>
                                      </p:cBhvr>
                                      <p:to>
                                        <p:strVal val="visible"/>
                                      </p:to>
                                    </p:set>
                                    <p:animEffect transition="in" filter="slide(fromBottom)">
                                      <p:cBhvr>
                                        <p:cTn id="20" dur="500">
                                          <p:stCondLst>
                                            <p:cond delay="0"/>
                                          </p:stCondLst>
                                        </p:cTn>
                                        <p:tgtEl>
                                          <p:spTgt spid="47107">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7107">
                                            <p:txEl>
                                              <p:pRg st="3" end="3"/>
                                            </p:txEl>
                                          </p:spTgt>
                                        </p:tgtEl>
                                        <p:attrNameLst>
                                          <p:attrName>style.visibility</p:attrName>
                                        </p:attrNameLst>
                                      </p:cBhvr>
                                      <p:to>
                                        <p:strVal val="visible"/>
                                      </p:to>
                                    </p:set>
                                    <p:animEffect transition="in" filter="slide(fromBottom)">
                                      <p:cBhvr>
                                        <p:cTn id="25" dur="500">
                                          <p:stCondLst>
                                            <p:cond delay="0"/>
                                          </p:stCondLst>
                                        </p:cTn>
                                        <p:tgtEl>
                                          <p:spTgt spid="47107">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47107">
                                            <p:txEl>
                                              <p:pRg st="4" end="4"/>
                                            </p:txEl>
                                          </p:spTgt>
                                        </p:tgtEl>
                                        <p:attrNameLst>
                                          <p:attrName>style.visibility</p:attrName>
                                        </p:attrNameLst>
                                      </p:cBhvr>
                                      <p:to>
                                        <p:strVal val="visible"/>
                                      </p:to>
                                    </p:set>
                                    <p:animEffect transition="in" filter="slide(fromBottom)">
                                      <p:cBhvr>
                                        <p:cTn id="30" dur="500">
                                          <p:stCondLst>
                                            <p:cond delay="0"/>
                                          </p:stCondLst>
                                        </p:cTn>
                                        <p:tgtEl>
                                          <p:spTgt spid="4710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47107">
                                            <p:txEl>
                                              <p:pRg st="5" end="5"/>
                                            </p:txEl>
                                          </p:spTgt>
                                        </p:tgtEl>
                                        <p:attrNameLst>
                                          <p:attrName>style.visibility</p:attrName>
                                        </p:attrNameLst>
                                      </p:cBhvr>
                                      <p:to>
                                        <p:strVal val="visible"/>
                                      </p:to>
                                    </p:set>
                                    <p:animEffect transition="in" filter="slide(fromBottom)">
                                      <p:cBhvr>
                                        <p:cTn id="35" dur="500">
                                          <p:stCondLst>
                                            <p:cond delay="0"/>
                                          </p:stCondLst>
                                        </p:cTn>
                                        <p:tgtEl>
                                          <p:spTgt spid="471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1AF0F79C-6489-09BE-3109-76A85EF9033B}"/>
              </a:ext>
            </a:extLst>
          </p:cNvPr>
          <p:cNvSpPr>
            <a:spLocks noGrp="1"/>
          </p:cNvSpPr>
          <p:nvPr>
            <p:ph type="title"/>
          </p:nvPr>
        </p:nvSpPr>
        <p:spPr>
          <a:xfrm>
            <a:off x="0" y="0"/>
            <a:ext cx="7924800" cy="1371600"/>
          </a:xfrm>
        </p:spPr>
        <p:txBody>
          <a:bodyPr/>
          <a:lstStyle/>
          <a:p>
            <a:r>
              <a:rPr lang="en-US" altLang="en-US" b="1"/>
              <a:t>Código de Conducta Estudiantil</a:t>
            </a:r>
          </a:p>
        </p:txBody>
      </p:sp>
      <p:sp>
        <p:nvSpPr>
          <p:cNvPr id="24579" name="Content Placeholder 2">
            <a:extLst>
              <a:ext uri="{FF2B5EF4-FFF2-40B4-BE49-F238E27FC236}">
                <a16:creationId xmlns:a16="http://schemas.microsoft.com/office/drawing/2014/main" id="{4CF5DF4E-6911-D6BF-866A-FA954FF667E7}"/>
              </a:ext>
            </a:extLst>
          </p:cNvPr>
          <p:cNvSpPr>
            <a:spLocks noGrp="1"/>
          </p:cNvSpPr>
          <p:nvPr>
            <p:ph idx="1"/>
          </p:nvPr>
        </p:nvSpPr>
        <p:spPr>
          <a:xfrm>
            <a:off x="22225" y="1752600"/>
            <a:ext cx="8359775" cy="3657600"/>
          </a:xfrm>
        </p:spPr>
        <p:txBody>
          <a:bodyPr/>
          <a:lstStyle/>
          <a:p>
            <a:r>
              <a:rPr lang="es-ES" altLang="en-US"/>
              <a:t>Cada año dentro de las dos primeras semanas de clases, los estudiantes revisan el código de conducta del estudiante con el consejero escolar.</a:t>
            </a:r>
          </a:p>
          <a:p>
            <a:r>
              <a:rPr lang="es-ES" altLang="en-US"/>
              <a:t>Una copia del Código de Conducta del Estudiante está disponible en el sitio web de las Escuelas del Condado de Shelby.</a:t>
            </a:r>
            <a:endParaRPr lang="en-US" altLang="en-US"/>
          </a:p>
        </p:txBody>
      </p:sp>
      <p:sp>
        <p:nvSpPr>
          <p:cNvPr id="24580" name="Slide Number Placeholder 3">
            <a:extLst>
              <a:ext uri="{FF2B5EF4-FFF2-40B4-BE49-F238E27FC236}">
                <a16:creationId xmlns:a16="http://schemas.microsoft.com/office/drawing/2014/main" id="{E586F13C-404B-DA34-23D8-B34395B2A6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EC8C0CB6-24E1-6F4A-890C-58C8E555331E}" type="slidenum">
              <a:rPr lang="en-US" altLang="en-US" sz="1400"/>
              <a:pPr>
                <a:spcBef>
                  <a:spcPct val="0"/>
                </a:spcBef>
                <a:buFontTx/>
                <a:buNone/>
              </a:pPr>
              <a:t>20</a:t>
            </a:fld>
            <a:endParaRPr lang="en-US" altLang="en-US" sz="1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1">
            <a:extLst>
              <a:ext uri="{FF2B5EF4-FFF2-40B4-BE49-F238E27FC236}">
                <a16:creationId xmlns:a16="http://schemas.microsoft.com/office/drawing/2014/main" id="{A879CA94-721D-BDA5-8749-64EFE59E938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fld id="{4D35C9F3-6C18-6247-ADC4-823CABFBE953}" type="slidenum">
              <a:rPr lang="en-US" altLang="en-US"/>
              <a:pPr/>
              <a:t>21</a:t>
            </a:fld>
            <a:endParaRPr lang="en-US" altLang="en-US"/>
          </a:p>
        </p:txBody>
      </p:sp>
      <p:sp>
        <p:nvSpPr>
          <p:cNvPr id="3" name="Rectangle 2">
            <a:extLst>
              <a:ext uri="{FF2B5EF4-FFF2-40B4-BE49-F238E27FC236}">
                <a16:creationId xmlns:a16="http://schemas.microsoft.com/office/drawing/2014/main" id="{A0BE8901-3F7F-A36D-1E44-49E17FF17AFE}"/>
              </a:ext>
            </a:extLst>
          </p:cNvPr>
          <p:cNvSpPr/>
          <p:nvPr/>
        </p:nvSpPr>
        <p:spPr>
          <a:xfrm>
            <a:off x="304800" y="2133600"/>
            <a:ext cx="8153400" cy="3549650"/>
          </a:xfrm>
          <a:prstGeom prst="rect">
            <a:avLst/>
          </a:prstGeom>
        </p:spPr>
        <p:txBody>
          <a:bodyPr>
            <a:spAutoFit/>
          </a:bodyPr>
          <a:lstStyle/>
          <a:p>
            <a:pPr>
              <a:lnSpc>
                <a:spcPct val="107000"/>
              </a:lnSpc>
              <a:spcBef>
                <a:spcPts val="0"/>
              </a:spcBef>
              <a:spcAft>
                <a:spcPts val="800"/>
              </a:spcAft>
              <a:defRPr/>
            </a:pPr>
            <a:r>
              <a:rPr lang="en-US" sz="3000" spc="-30" dirty="0">
                <a:solidFill>
                  <a:srgbClr val="131E29"/>
                </a:solidFill>
                <a:latin typeface="+mn-lt"/>
                <a:ea typeface="Calibri" panose="020F0502020204030204" pitchFamily="34" charset="0"/>
                <a:cs typeface="Times New Roman" panose="02020603050405020304" pitchFamily="18" charset="0"/>
              </a:rPr>
              <a:t>Each year, Jackson Elementary is required to develop an Education Plan, </a:t>
            </a:r>
            <a:r>
              <a:rPr lang="en-US" sz="3000" spc="-30" dirty="0" err="1">
                <a:solidFill>
                  <a:srgbClr val="131E29"/>
                </a:solidFill>
                <a:latin typeface="+mn-lt"/>
                <a:ea typeface="Calibri" panose="020F0502020204030204" pitchFamily="34" charset="0"/>
                <a:cs typeface="Times New Roman" panose="02020603050405020304" pitchFamily="18" charset="0"/>
              </a:rPr>
              <a:t>EPlan</a:t>
            </a:r>
            <a:r>
              <a:rPr lang="en-US" sz="3000" spc="-30" dirty="0">
                <a:solidFill>
                  <a:srgbClr val="131E29"/>
                </a:solidFill>
                <a:latin typeface="+mn-lt"/>
                <a:ea typeface="Calibri" panose="020F0502020204030204" pitchFamily="34" charset="0"/>
                <a:cs typeface="Times New Roman" panose="02020603050405020304" pitchFamily="18" charset="0"/>
              </a:rPr>
              <a:t>.  The </a:t>
            </a:r>
            <a:r>
              <a:rPr lang="en-US" sz="3000" spc="-30" dirty="0" err="1">
                <a:solidFill>
                  <a:srgbClr val="131E29"/>
                </a:solidFill>
                <a:latin typeface="+mn-lt"/>
                <a:ea typeface="Calibri" panose="020F0502020204030204" pitchFamily="34" charset="0"/>
                <a:cs typeface="Times New Roman" panose="02020603050405020304" pitchFamily="18" charset="0"/>
              </a:rPr>
              <a:t>EPlan</a:t>
            </a:r>
            <a:r>
              <a:rPr lang="en-US" sz="3000" spc="-30" dirty="0">
                <a:solidFill>
                  <a:srgbClr val="131E29"/>
                </a:solidFill>
                <a:latin typeface="+mn-lt"/>
                <a:ea typeface="Calibri" panose="020F0502020204030204" pitchFamily="34" charset="0"/>
                <a:cs typeface="Times New Roman" panose="02020603050405020304" pitchFamily="18" charset="0"/>
              </a:rPr>
              <a:t> outlines how JES students, parents, teachers, staff and community will strive to increase student achievement.  This also includes students’ social and emotional well being.  </a:t>
            </a:r>
            <a:endParaRPr lang="en-US" sz="3000" dirty="0">
              <a:latin typeface="+mn-lt"/>
              <a:ea typeface="Calibri" panose="020F0502020204030204" pitchFamily="34" charset="0"/>
              <a:cs typeface="Times New Roman" panose="02020603050405020304" pitchFamily="18" charset="0"/>
            </a:endParaRPr>
          </a:p>
        </p:txBody>
      </p:sp>
      <p:sp>
        <p:nvSpPr>
          <p:cNvPr id="25604" name="TextBox 3">
            <a:extLst>
              <a:ext uri="{FF2B5EF4-FFF2-40B4-BE49-F238E27FC236}">
                <a16:creationId xmlns:a16="http://schemas.microsoft.com/office/drawing/2014/main" id="{20333FAE-5C58-A7CB-B7BB-F315268771BE}"/>
              </a:ext>
            </a:extLst>
          </p:cNvPr>
          <p:cNvSpPr txBox="1">
            <a:spLocks noChangeArrowheads="1"/>
          </p:cNvSpPr>
          <p:nvPr/>
        </p:nvSpPr>
        <p:spPr bwMode="auto">
          <a:xfrm>
            <a:off x="304800" y="609600"/>
            <a:ext cx="784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US" sz="3600" b="1"/>
              <a:t>Jackson Elementary School </a:t>
            </a:r>
          </a:p>
          <a:p>
            <a:pPr algn="ctr"/>
            <a:r>
              <a:rPr lang="en-US" altLang="en-US" sz="3600" b="1"/>
              <a:t>EPlan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1">
            <a:extLst>
              <a:ext uri="{FF2B5EF4-FFF2-40B4-BE49-F238E27FC236}">
                <a16:creationId xmlns:a16="http://schemas.microsoft.com/office/drawing/2014/main" id="{05694E3C-1389-A59D-C94B-B6437EA642B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fld id="{12FE8C83-3857-E642-A3FF-1F1841F055F6}" type="slidenum">
              <a:rPr lang="en-US" altLang="en-US"/>
              <a:pPr/>
              <a:t>22</a:t>
            </a:fld>
            <a:endParaRPr lang="en-US" altLang="en-US"/>
          </a:p>
        </p:txBody>
      </p:sp>
      <p:sp>
        <p:nvSpPr>
          <p:cNvPr id="3" name="Rectangle 2">
            <a:extLst>
              <a:ext uri="{FF2B5EF4-FFF2-40B4-BE49-F238E27FC236}">
                <a16:creationId xmlns:a16="http://schemas.microsoft.com/office/drawing/2014/main" id="{91593CEB-CBB3-1C11-CB85-FA11624DD3DF}"/>
              </a:ext>
            </a:extLst>
          </p:cNvPr>
          <p:cNvSpPr/>
          <p:nvPr/>
        </p:nvSpPr>
        <p:spPr>
          <a:xfrm>
            <a:off x="76200" y="1443038"/>
            <a:ext cx="8305800" cy="4016375"/>
          </a:xfrm>
          <a:prstGeom prst="rect">
            <a:avLst/>
          </a:prstGeom>
        </p:spPr>
        <p:txBody>
          <a:bodyPr>
            <a:spAutoFit/>
          </a:bodyPr>
          <a:lstStyle/>
          <a:p>
            <a:pPr>
              <a:lnSpc>
                <a:spcPct val="107000"/>
              </a:lnSpc>
              <a:spcBef>
                <a:spcPts val="0"/>
              </a:spcBef>
              <a:spcAft>
                <a:spcPts val="800"/>
              </a:spcAft>
              <a:defRPr/>
            </a:pPr>
            <a:r>
              <a:rPr lang="es-ES" sz="3000" dirty="0">
                <a:latin typeface="Comic Sans MS" panose="030F0702030302020204" pitchFamily="66" charset="0"/>
              </a:rPr>
              <a:t>Cada año, la Primaria Jackson debe desarrollar un Plan de Educación, </a:t>
            </a:r>
            <a:r>
              <a:rPr lang="es-ES" sz="3000" dirty="0" err="1">
                <a:latin typeface="Comic Sans MS" panose="030F0702030302020204" pitchFamily="66" charset="0"/>
              </a:rPr>
              <a:t>EPlan</a:t>
            </a:r>
            <a:r>
              <a:rPr lang="es-ES" sz="3000" dirty="0">
                <a:latin typeface="Comic Sans MS" panose="030F0702030302020204" pitchFamily="66" charset="0"/>
              </a:rPr>
              <a:t>. El </a:t>
            </a:r>
            <a:r>
              <a:rPr lang="es-ES" sz="3000" dirty="0" err="1">
                <a:latin typeface="Comic Sans MS" panose="030F0702030302020204" pitchFamily="66" charset="0"/>
              </a:rPr>
              <a:t>EPlan</a:t>
            </a:r>
            <a:r>
              <a:rPr lang="es-ES" sz="3000" dirty="0">
                <a:latin typeface="Comic Sans MS" panose="030F0702030302020204" pitchFamily="66" charset="0"/>
              </a:rPr>
              <a:t> describe cómo los estudiantes, los padres, los maestros, el personal y la comunidad de JES se esforzarán por aumentar el rendimiento de los estudiantes. Esto también incluye el bienestar social y emocional de los estudiantes.</a:t>
            </a:r>
            <a:endParaRPr lang="en-US" sz="3000" dirty="0">
              <a:latin typeface="+mn-lt"/>
              <a:ea typeface="Calibri" panose="020F0502020204030204" pitchFamily="34" charset="0"/>
              <a:cs typeface="Times New Roman" panose="02020603050405020304" pitchFamily="18" charset="0"/>
            </a:endParaRPr>
          </a:p>
        </p:txBody>
      </p:sp>
      <p:sp>
        <p:nvSpPr>
          <p:cNvPr id="26628" name="TextBox 3">
            <a:extLst>
              <a:ext uri="{FF2B5EF4-FFF2-40B4-BE49-F238E27FC236}">
                <a16:creationId xmlns:a16="http://schemas.microsoft.com/office/drawing/2014/main" id="{CB5AD8E9-CD0D-F163-1D6E-38595138972B}"/>
              </a:ext>
            </a:extLst>
          </p:cNvPr>
          <p:cNvSpPr txBox="1">
            <a:spLocks noChangeArrowheads="1"/>
          </p:cNvSpPr>
          <p:nvPr/>
        </p:nvSpPr>
        <p:spPr bwMode="auto">
          <a:xfrm>
            <a:off x="304800" y="609600"/>
            <a:ext cx="7848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US" sz="3600" b="1"/>
              <a:t>Escuela Primaria Jackson EPlan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1">
            <a:extLst>
              <a:ext uri="{FF2B5EF4-FFF2-40B4-BE49-F238E27FC236}">
                <a16:creationId xmlns:a16="http://schemas.microsoft.com/office/drawing/2014/main" id="{080AA8DC-970B-A433-43CF-CC29F40B65F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fld id="{42A87707-23FA-6D41-9BAB-FF24065D3837}" type="slidenum">
              <a:rPr lang="en-US" altLang="en-US"/>
              <a:pPr/>
              <a:t>23</a:t>
            </a:fld>
            <a:endParaRPr lang="en-US" altLang="en-US"/>
          </a:p>
        </p:txBody>
      </p:sp>
      <p:sp>
        <p:nvSpPr>
          <p:cNvPr id="3" name="Rectangle 2">
            <a:extLst>
              <a:ext uri="{FF2B5EF4-FFF2-40B4-BE49-F238E27FC236}">
                <a16:creationId xmlns:a16="http://schemas.microsoft.com/office/drawing/2014/main" id="{FC1A1312-2F7A-D5CF-B89E-F74FFC9A46EC}"/>
              </a:ext>
            </a:extLst>
          </p:cNvPr>
          <p:cNvSpPr/>
          <p:nvPr/>
        </p:nvSpPr>
        <p:spPr>
          <a:xfrm>
            <a:off x="304800" y="1600200"/>
            <a:ext cx="8686800" cy="4216400"/>
          </a:xfrm>
          <a:prstGeom prst="rect">
            <a:avLst/>
          </a:prstGeom>
        </p:spPr>
        <p:txBody>
          <a:bodyPr>
            <a:spAutoFit/>
          </a:bodyPr>
          <a:lstStyle/>
          <a:p>
            <a:pPr>
              <a:lnSpc>
                <a:spcPct val="107000"/>
              </a:lnSpc>
              <a:spcBef>
                <a:spcPts val="0"/>
              </a:spcBef>
              <a:spcAft>
                <a:spcPts val="800"/>
              </a:spcAft>
              <a:defRPr/>
            </a:pPr>
            <a:r>
              <a:rPr lang="en-US" sz="2800" spc="-30" dirty="0">
                <a:solidFill>
                  <a:srgbClr val="131E29"/>
                </a:solidFill>
                <a:latin typeface="+mn-lt"/>
                <a:ea typeface="Calibri" panose="020F0502020204030204" pitchFamily="34" charset="0"/>
                <a:cs typeface="Times New Roman" panose="02020603050405020304" pitchFamily="18" charset="0"/>
              </a:rPr>
              <a:t>Students receive a progress report and a report card each quarter of the school year.  Progress reports are issued after the four week of the quarter.  Report cards are issued after the last day of the quarter.  There are several Parent-Teacher Conferences held throughout the year.  If parents need to talk to their child’s teacher before the conferences, parents can ask for a conference, which will be schedule before or after school.</a:t>
            </a:r>
            <a:endParaRPr lang="en-US" sz="2800" dirty="0">
              <a:latin typeface="+mn-lt"/>
              <a:ea typeface="Calibri" panose="020F0502020204030204" pitchFamily="34" charset="0"/>
              <a:cs typeface="Times New Roman" panose="02020603050405020304" pitchFamily="18" charset="0"/>
            </a:endParaRPr>
          </a:p>
        </p:txBody>
      </p:sp>
      <p:sp>
        <p:nvSpPr>
          <p:cNvPr id="27652" name="TextBox 3">
            <a:extLst>
              <a:ext uri="{FF2B5EF4-FFF2-40B4-BE49-F238E27FC236}">
                <a16:creationId xmlns:a16="http://schemas.microsoft.com/office/drawing/2014/main" id="{5381BE73-8A1D-B290-431E-8AD9B30F2B90}"/>
              </a:ext>
            </a:extLst>
          </p:cNvPr>
          <p:cNvSpPr txBox="1">
            <a:spLocks noChangeArrowheads="1"/>
          </p:cNvSpPr>
          <p:nvPr/>
        </p:nvSpPr>
        <p:spPr bwMode="auto">
          <a:xfrm>
            <a:off x="33338" y="33338"/>
            <a:ext cx="784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US" sz="3600" b="1"/>
              <a:t>Students’ Progress &amp; </a:t>
            </a:r>
          </a:p>
          <a:p>
            <a:pPr algn="ctr"/>
            <a:r>
              <a:rPr lang="en-US" altLang="en-US" sz="3600" b="1"/>
              <a:t>Parent – Teacher Conferences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1">
            <a:extLst>
              <a:ext uri="{FF2B5EF4-FFF2-40B4-BE49-F238E27FC236}">
                <a16:creationId xmlns:a16="http://schemas.microsoft.com/office/drawing/2014/main" id="{95889E27-5D93-D8F1-9485-12DD503391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fld id="{CFF918CC-2223-B046-8E1F-F333447F7C6C}" type="slidenum">
              <a:rPr lang="en-US" altLang="en-US"/>
              <a:pPr/>
              <a:t>24</a:t>
            </a:fld>
            <a:endParaRPr lang="en-US" altLang="en-US"/>
          </a:p>
        </p:txBody>
      </p:sp>
      <p:sp>
        <p:nvSpPr>
          <p:cNvPr id="3" name="Rectangle 2">
            <a:extLst>
              <a:ext uri="{FF2B5EF4-FFF2-40B4-BE49-F238E27FC236}">
                <a16:creationId xmlns:a16="http://schemas.microsoft.com/office/drawing/2014/main" id="{11D0DD2E-DD8A-3DF8-D796-12D64541064D}"/>
              </a:ext>
            </a:extLst>
          </p:cNvPr>
          <p:cNvSpPr/>
          <p:nvPr/>
        </p:nvSpPr>
        <p:spPr>
          <a:xfrm>
            <a:off x="152400" y="1447800"/>
            <a:ext cx="8839200" cy="4291013"/>
          </a:xfrm>
          <a:prstGeom prst="rect">
            <a:avLst/>
          </a:prstGeom>
        </p:spPr>
        <p:txBody>
          <a:bodyPr>
            <a:spAutoFit/>
          </a:bodyPr>
          <a:lstStyle/>
          <a:p>
            <a:pPr>
              <a:lnSpc>
                <a:spcPct val="107000"/>
              </a:lnSpc>
              <a:spcBef>
                <a:spcPts val="0"/>
              </a:spcBef>
              <a:spcAft>
                <a:spcPts val="800"/>
              </a:spcAft>
              <a:defRPr/>
            </a:pPr>
            <a:r>
              <a:rPr lang="es-ES" sz="2550" dirty="0">
                <a:latin typeface="Comic Sans MS" panose="030F0702030302020204" pitchFamily="66" charset="0"/>
              </a:rPr>
              <a:t>Los estudiantes reciben un informe de progreso y una boleta de calificaciones cada trimestre del año escolar. Los informes de progreso se emiten después de la cuarta semana del trimestre. Las boletas de calificaciones se emiten después del último día del trimestre. Hay varias conferencias de padres y maestros a lo largo del año. Si los padres necesitan hablar con el maestro de su hijo antes de las conferencias, los padres pueden solicitar una conferencia, que se programará antes o después de la escuela.</a:t>
            </a:r>
            <a:endParaRPr lang="en-US" sz="2550" dirty="0">
              <a:latin typeface="+mn-lt"/>
              <a:ea typeface="Calibri" panose="020F0502020204030204" pitchFamily="34" charset="0"/>
              <a:cs typeface="Times New Roman" panose="02020603050405020304" pitchFamily="18" charset="0"/>
            </a:endParaRPr>
          </a:p>
        </p:txBody>
      </p:sp>
      <p:sp>
        <p:nvSpPr>
          <p:cNvPr id="28676" name="TextBox 3">
            <a:extLst>
              <a:ext uri="{FF2B5EF4-FFF2-40B4-BE49-F238E27FC236}">
                <a16:creationId xmlns:a16="http://schemas.microsoft.com/office/drawing/2014/main" id="{DDAA688B-41B6-1269-1866-D78AE7A28A27}"/>
              </a:ext>
            </a:extLst>
          </p:cNvPr>
          <p:cNvSpPr txBox="1">
            <a:spLocks noChangeArrowheads="1"/>
          </p:cNvSpPr>
          <p:nvPr/>
        </p:nvSpPr>
        <p:spPr bwMode="auto">
          <a:xfrm>
            <a:off x="-76200" y="76200"/>
            <a:ext cx="8262938"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s-ES" altLang="en-US" sz="3400" b="1"/>
              <a:t>Progreso de los estudiantes y Conferencias de padres y profesores</a:t>
            </a:r>
            <a:endParaRPr lang="en-US" altLang="en-US" sz="3400"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a:extLst>
              <a:ext uri="{FF2B5EF4-FFF2-40B4-BE49-F238E27FC236}">
                <a16:creationId xmlns:a16="http://schemas.microsoft.com/office/drawing/2014/main" id="{A7489FB4-2C2F-6AEE-CF3B-A425E40E832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5667A1FE-27F6-7A4F-B326-1E674B4B153C}" type="slidenum">
              <a:rPr lang="en-US" altLang="en-US" sz="1400"/>
              <a:pPr>
                <a:spcBef>
                  <a:spcPct val="0"/>
                </a:spcBef>
                <a:buFontTx/>
                <a:buNone/>
              </a:pPr>
              <a:t>25</a:t>
            </a:fld>
            <a:endParaRPr lang="en-US" altLang="en-US" sz="1400"/>
          </a:p>
        </p:txBody>
      </p:sp>
      <p:sp>
        <p:nvSpPr>
          <p:cNvPr id="29699" name="Rectangle 2">
            <a:extLst>
              <a:ext uri="{FF2B5EF4-FFF2-40B4-BE49-F238E27FC236}">
                <a16:creationId xmlns:a16="http://schemas.microsoft.com/office/drawing/2014/main" id="{248D91CE-161E-37D3-6120-47EC8B67C757}"/>
              </a:ext>
            </a:extLst>
          </p:cNvPr>
          <p:cNvSpPr>
            <a:spLocks noGrp="1" noChangeArrowheads="1"/>
          </p:cNvSpPr>
          <p:nvPr>
            <p:ph type="title"/>
          </p:nvPr>
        </p:nvSpPr>
        <p:spPr>
          <a:xfrm>
            <a:off x="800100" y="2590800"/>
            <a:ext cx="6870700" cy="838200"/>
          </a:xfrm>
        </p:spPr>
        <p:txBody>
          <a:bodyPr/>
          <a:lstStyle/>
          <a:p>
            <a:pPr eaLnBrk="1" hangingPunct="1"/>
            <a:r>
              <a:rPr lang="en-US" altLang="en-US"/>
              <a:t>Questions and Answers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160BA5FB-6A34-2D4B-3A18-3E5DCADAD0D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A29993D2-7F70-9F47-8847-4FBEF9257A09}" type="slidenum">
              <a:rPr lang="en-US" altLang="en-US" sz="1400"/>
              <a:pPr>
                <a:spcBef>
                  <a:spcPct val="0"/>
                </a:spcBef>
                <a:buFontTx/>
                <a:buNone/>
              </a:pPr>
              <a:t>3</a:t>
            </a:fld>
            <a:endParaRPr lang="en-US" altLang="en-US" sz="1400"/>
          </a:p>
        </p:txBody>
      </p:sp>
      <p:sp>
        <p:nvSpPr>
          <p:cNvPr id="7171" name="Rectangle 2">
            <a:extLst>
              <a:ext uri="{FF2B5EF4-FFF2-40B4-BE49-F238E27FC236}">
                <a16:creationId xmlns:a16="http://schemas.microsoft.com/office/drawing/2014/main" id="{6A00FCFF-C7BA-5A40-C745-71E11A36689B}"/>
              </a:ext>
            </a:extLst>
          </p:cNvPr>
          <p:cNvSpPr>
            <a:spLocks noGrp="1" noChangeArrowheads="1"/>
          </p:cNvSpPr>
          <p:nvPr>
            <p:ph type="title"/>
          </p:nvPr>
        </p:nvSpPr>
        <p:spPr>
          <a:xfrm>
            <a:off x="685800" y="-304800"/>
            <a:ext cx="6870700" cy="1600200"/>
          </a:xfrm>
        </p:spPr>
        <p:txBody>
          <a:bodyPr/>
          <a:lstStyle/>
          <a:p>
            <a:pPr eaLnBrk="1" hangingPunct="1"/>
            <a:r>
              <a:rPr lang="en-US" altLang="en-US"/>
              <a:t>What is Title I</a:t>
            </a:r>
          </a:p>
        </p:txBody>
      </p:sp>
      <p:sp>
        <p:nvSpPr>
          <p:cNvPr id="7172" name="Rectangle 3">
            <a:extLst>
              <a:ext uri="{FF2B5EF4-FFF2-40B4-BE49-F238E27FC236}">
                <a16:creationId xmlns:a16="http://schemas.microsoft.com/office/drawing/2014/main" id="{55091A51-F94F-63D2-38DB-DB4B736C4A1F}"/>
              </a:ext>
            </a:extLst>
          </p:cNvPr>
          <p:cNvSpPr>
            <a:spLocks noGrp="1" noChangeArrowheads="1"/>
          </p:cNvSpPr>
          <p:nvPr>
            <p:ph type="body" idx="1"/>
          </p:nvPr>
        </p:nvSpPr>
        <p:spPr>
          <a:xfrm>
            <a:off x="914400" y="1600200"/>
            <a:ext cx="7696200" cy="4419600"/>
          </a:xfrm>
        </p:spPr>
        <p:txBody>
          <a:bodyPr/>
          <a:lstStyle/>
          <a:p>
            <a:pPr eaLnBrk="1" hangingPunct="1">
              <a:lnSpc>
                <a:spcPct val="90000"/>
              </a:lnSpc>
              <a:buFontTx/>
              <a:buNone/>
            </a:pPr>
            <a:r>
              <a:rPr lang="en-US" altLang="en-US" dirty="0"/>
              <a:t>	Title I is a K-12 program that provides additional academic support and learning opportunities for students at schools with high percentages of socioeconomically disadvantaged children. The program is intended to help ensure that all students meet the state academic standards as tested on the TCAP each year.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086020D1-E13F-CB87-E104-DFAEA282AB1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9D0FC520-E107-0648-9C3A-D29FAC6A347D}" type="slidenum">
              <a:rPr lang="en-US" altLang="en-US" sz="1400"/>
              <a:pPr>
                <a:spcBef>
                  <a:spcPct val="0"/>
                </a:spcBef>
                <a:buFontTx/>
                <a:buNone/>
              </a:pPr>
              <a:t>4</a:t>
            </a:fld>
            <a:endParaRPr lang="en-US" altLang="en-US" sz="1400"/>
          </a:p>
        </p:txBody>
      </p:sp>
      <p:sp>
        <p:nvSpPr>
          <p:cNvPr id="8195" name="Rectangle 2">
            <a:extLst>
              <a:ext uri="{FF2B5EF4-FFF2-40B4-BE49-F238E27FC236}">
                <a16:creationId xmlns:a16="http://schemas.microsoft.com/office/drawing/2014/main" id="{EE8DED0E-7A0E-36FF-3C36-9017359B9726}"/>
              </a:ext>
            </a:extLst>
          </p:cNvPr>
          <p:cNvSpPr>
            <a:spLocks noGrp="1" noChangeArrowheads="1"/>
          </p:cNvSpPr>
          <p:nvPr>
            <p:ph type="title"/>
          </p:nvPr>
        </p:nvSpPr>
        <p:spPr>
          <a:xfrm>
            <a:off x="800100" y="244475"/>
            <a:ext cx="6870700" cy="669925"/>
          </a:xfrm>
        </p:spPr>
        <p:txBody>
          <a:bodyPr/>
          <a:lstStyle/>
          <a:p>
            <a:pPr eaLnBrk="1" hangingPunct="1"/>
            <a:br>
              <a:rPr lang="es-ES" altLang="en-US"/>
            </a:br>
            <a:r>
              <a:rPr lang="es-ES" altLang="en-US"/>
              <a:t>¿Qué es el Título I?</a:t>
            </a:r>
            <a:endParaRPr lang="en-US" altLang="en-US"/>
          </a:p>
        </p:txBody>
      </p:sp>
      <p:sp>
        <p:nvSpPr>
          <p:cNvPr id="8196" name="Rectangle 3">
            <a:extLst>
              <a:ext uri="{FF2B5EF4-FFF2-40B4-BE49-F238E27FC236}">
                <a16:creationId xmlns:a16="http://schemas.microsoft.com/office/drawing/2014/main" id="{0E75CA44-0917-D722-6E55-CDEAB591E80E}"/>
              </a:ext>
            </a:extLst>
          </p:cNvPr>
          <p:cNvSpPr>
            <a:spLocks noGrp="1" noChangeArrowheads="1"/>
          </p:cNvSpPr>
          <p:nvPr>
            <p:ph type="body" idx="1"/>
          </p:nvPr>
        </p:nvSpPr>
        <p:spPr>
          <a:xfrm>
            <a:off x="381000" y="1219200"/>
            <a:ext cx="8458200" cy="4419600"/>
          </a:xfrm>
        </p:spPr>
        <p:txBody>
          <a:bodyPr/>
          <a:lstStyle/>
          <a:p>
            <a:pPr eaLnBrk="1" hangingPunct="1">
              <a:lnSpc>
                <a:spcPct val="90000"/>
              </a:lnSpc>
              <a:buFontTx/>
              <a:buNone/>
            </a:pPr>
            <a:r>
              <a:rPr lang="en-US" altLang="en-US" dirty="0"/>
              <a:t>	</a:t>
            </a:r>
            <a:r>
              <a:rPr lang="es-ES" altLang="en-US" dirty="0"/>
              <a:t>El Título I es un programa K-12 que brinda apoyo académico adicional y oportunidades de aprendizaje para estudiantes en escuelas con altos porcentajes de niños en desventaja socioeconómica. El programa está destinado a ayudar a garantizar que todos los estudiantes cumplan con los estándares académicos estatales evaluados en el TCAP cada año.</a:t>
            </a: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6">
            <a:extLst>
              <a:ext uri="{FF2B5EF4-FFF2-40B4-BE49-F238E27FC236}">
                <a16:creationId xmlns:a16="http://schemas.microsoft.com/office/drawing/2014/main" id="{86002DB1-A2E5-1EBC-FD7A-DA673CB12D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A72F82D7-025E-694A-B011-5D45B5A74355}" type="slidenum">
              <a:rPr lang="en-US" altLang="en-US" sz="1400"/>
              <a:pPr>
                <a:spcBef>
                  <a:spcPct val="0"/>
                </a:spcBef>
                <a:buFontTx/>
                <a:buNone/>
              </a:pPr>
              <a:t>5</a:t>
            </a:fld>
            <a:endParaRPr lang="en-US" altLang="en-US" sz="1400"/>
          </a:p>
        </p:txBody>
      </p:sp>
      <p:sp>
        <p:nvSpPr>
          <p:cNvPr id="9219" name="Rectangle 2">
            <a:extLst>
              <a:ext uri="{FF2B5EF4-FFF2-40B4-BE49-F238E27FC236}">
                <a16:creationId xmlns:a16="http://schemas.microsoft.com/office/drawing/2014/main" id="{2EC040A7-2BC5-1A1E-BCAF-DFA227E08A3C}"/>
              </a:ext>
            </a:extLst>
          </p:cNvPr>
          <p:cNvSpPr>
            <a:spLocks noGrp="1" noChangeArrowheads="1"/>
          </p:cNvSpPr>
          <p:nvPr>
            <p:ph type="title"/>
          </p:nvPr>
        </p:nvSpPr>
        <p:spPr/>
        <p:txBody>
          <a:bodyPr/>
          <a:lstStyle/>
          <a:p>
            <a:pPr eaLnBrk="1" hangingPunct="1"/>
            <a:r>
              <a:rPr lang="en-US" altLang="en-US"/>
              <a:t>Goals of Title I</a:t>
            </a:r>
          </a:p>
        </p:txBody>
      </p:sp>
      <p:sp>
        <p:nvSpPr>
          <p:cNvPr id="9220" name="Rectangle 3">
            <a:extLst>
              <a:ext uri="{FF2B5EF4-FFF2-40B4-BE49-F238E27FC236}">
                <a16:creationId xmlns:a16="http://schemas.microsoft.com/office/drawing/2014/main" id="{6DF57517-3999-A229-091B-FC25C1FAA2A0}"/>
              </a:ext>
            </a:extLst>
          </p:cNvPr>
          <p:cNvSpPr>
            <a:spLocks noGrp="1" noChangeArrowheads="1"/>
          </p:cNvSpPr>
          <p:nvPr>
            <p:ph type="body" sz="half" idx="1"/>
          </p:nvPr>
        </p:nvSpPr>
        <p:spPr>
          <a:xfrm>
            <a:off x="1690688" y="2133600"/>
            <a:ext cx="7224712" cy="3886200"/>
          </a:xfrm>
        </p:spPr>
        <p:txBody>
          <a:bodyPr/>
          <a:lstStyle/>
          <a:p>
            <a:pPr eaLnBrk="1" hangingPunct="1"/>
            <a:r>
              <a:rPr lang="en-US" altLang="en-US" sz="3200" dirty="0"/>
              <a:t>Increase academic achievement</a:t>
            </a:r>
          </a:p>
          <a:p>
            <a:pPr eaLnBrk="1" hangingPunct="1"/>
            <a:r>
              <a:rPr lang="en-US" altLang="en-US" sz="3200" dirty="0"/>
              <a:t>Provide direct instructional support to students.</a:t>
            </a:r>
          </a:p>
          <a:p>
            <a:pPr eaLnBrk="1" hangingPunct="1"/>
            <a:r>
              <a:rPr lang="en-US" altLang="en-US" sz="3200" dirty="0"/>
              <a:t>Provide professional development for teachers.</a:t>
            </a:r>
          </a:p>
          <a:p>
            <a:pPr eaLnBrk="1" hangingPunct="1"/>
            <a:r>
              <a:rPr lang="en-US" altLang="en-US" sz="3200" dirty="0"/>
              <a:t>Promote parent education and involvement.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6">
            <a:extLst>
              <a:ext uri="{FF2B5EF4-FFF2-40B4-BE49-F238E27FC236}">
                <a16:creationId xmlns:a16="http://schemas.microsoft.com/office/drawing/2014/main" id="{F1781116-AAD7-941C-4D66-F548B0AE0AA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C4BF0E2E-4711-B24C-B2D1-AFBCAB5DC708}" type="slidenum">
              <a:rPr lang="en-US" altLang="en-US" sz="1400"/>
              <a:pPr>
                <a:spcBef>
                  <a:spcPct val="0"/>
                </a:spcBef>
                <a:buFontTx/>
                <a:buNone/>
              </a:pPr>
              <a:t>6</a:t>
            </a:fld>
            <a:endParaRPr lang="en-US" altLang="en-US" sz="1400"/>
          </a:p>
        </p:txBody>
      </p:sp>
      <p:sp>
        <p:nvSpPr>
          <p:cNvPr id="10243" name="Rectangle 3">
            <a:extLst>
              <a:ext uri="{FF2B5EF4-FFF2-40B4-BE49-F238E27FC236}">
                <a16:creationId xmlns:a16="http://schemas.microsoft.com/office/drawing/2014/main" id="{6670FA65-6C0B-4CCA-54FA-5D381CF3779D}"/>
              </a:ext>
            </a:extLst>
          </p:cNvPr>
          <p:cNvSpPr>
            <a:spLocks noGrp="1" noChangeArrowheads="1"/>
          </p:cNvSpPr>
          <p:nvPr>
            <p:ph type="body" sz="half" idx="1"/>
          </p:nvPr>
        </p:nvSpPr>
        <p:spPr>
          <a:xfrm>
            <a:off x="990600" y="1811338"/>
            <a:ext cx="7224713" cy="3886200"/>
          </a:xfrm>
        </p:spPr>
        <p:txBody>
          <a:bodyPr/>
          <a:lstStyle/>
          <a:p>
            <a:pPr eaLnBrk="1" hangingPunct="1"/>
            <a:r>
              <a:rPr lang="es-ES" altLang="en-US"/>
              <a:t>Incrementar el rendimiento académico</a:t>
            </a:r>
          </a:p>
          <a:p>
            <a:pPr eaLnBrk="1" hangingPunct="1"/>
            <a:r>
              <a:rPr lang="es-ES" altLang="en-US"/>
              <a:t>Brindar apoyo educativo directo a los estudiantes</a:t>
            </a:r>
          </a:p>
          <a:p>
            <a:pPr eaLnBrk="1" hangingPunct="1"/>
            <a:r>
              <a:rPr lang="es-ES" altLang="en-US"/>
              <a:t>Brindar desarrollo profesional a los maestros.</a:t>
            </a:r>
          </a:p>
          <a:p>
            <a:pPr eaLnBrk="1" hangingPunct="1"/>
            <a:r>
              <a:rPr lang="es-ES" altLang="en-US"/>
              <a:t> Promover la educación y la participación de los padres.</a:t>
            </a:r>
            <a:endParaRPr lang="en-US" altLang="en-US" sz="3200"/>
          </a:p>
        </p:txBody>
      </p:sp>
      <p:sp>
        <p:nvSpPr>
          <p:cNvPr id="10244" name="Rectangle 3">
            <a:extLst>
              <a:ext uri="{FF2B5EF4-FFF2-40B4-BE49-F238E27FC236}">
                <a16:creationId xmlns:a16="http://schemas.microsoft.com/office/drawing/2014/main" id="{6A0BF40C-7756-23B3-754F-AB524F7400D3}"/>
              </a:ext>
            </a:extLst>
          </p:cNvPr>
          <p:cNvSpPr>
            <a:spLocks noGrp="1" noChangeArrowheads="1"/>
          </p:cNvSpPr>
          <p:nvPr>
            <p:ph type="title"/>
          </p:nvPr>
        </p:nvSpPr>
        <p:spPr>
          <a:xfrm>
            <a:off x="1387475" y="609600"/>
            <a:ext cx="6249988" cy="650875"/>
          </a:xfrm>
          <a:solidFill>
            <a:srgbClr val="F8F9FA"/>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2696" rIns="0" bIns="-12696" anchor="ctr">
            <a:spAutoFit/>
          </a:bodyPr>
          <a:lstStyle/>
          <a:p>
            <a:r>
              <a:rPr lang="es-ES" altLang="en-US" b="1">
                <a:solidFill>
                  <a:srgbClr val="222222"/>
                </a:solidFill>
              </a:rPr>
              <a:t>Objetivos del Título I</a:t>
            </a:r>
            <a:r>
              <a:rPr lang="en-US" altLang="en-US" b="1"/>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A9C759FE-6580-38B8-6758-9DC03B7347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F37BBA56-9F2D-DF4E-B759-EA866E91A957}" type="slidenum">
              <a:rPr lang="en-US" altLang="en-US" sz="1400"/>
              <a:pPr>
                <a:spcBef>
                  <a:spcPct val="0"/>
                </a:spcBef>
                <a:buFontTx/>
                <a:buNone/>
              </a:pPr>
              <a:t>7</a:t>
            </a:fld>
            <a:endParaRPr lang="en-US" altLang="en-US" sz="1400"/>
          </a:p>
        </p:txBody>
      </p:sp>
      <p:sp>
        <p:nvSpPr>
          <p:cNvPr id="11267" name="Rectangle 2">
            <a:extLst>
              <a:ext uri="{FF2B5EF4-FFF2-40B4-BE49-F238E27FC236}">
                <a16:creationId xmlns:a16="http://schemas.microsoft.com/office/drawing/2014/main" id="{420A6F69-350D-8AF0-27CC-9D8105C81ABF}"/>
              </a:ext>
            </a:extLst>
          </p:cNvPr>
          <p:cNvSpPr>
            <a:spLocks noGrp="1" noChangeArrowheads="1"/>
          </p:cNvSpPr>
          <p:nvPr>
            <p:ph type="title"/>
          </p:nvPr>
        </p:nvSpPr>
        <p:spPr>
          <a:xfrm>
            <a:off x="0" y="120732"/>
            <a:ext cx="9144000" cy="762000"/>
          </a:xfrm>
        </p:spPr>
        <p:txBody>
          <a:bodyPr/>
          <a:lstStyle/>
          <a:p>
            <a:pPr eaLnBrk="1" hangingPunct="1"/>
            <a:r>
              <a:rPr lang="en-US" altLang="en-US" dirty="0"/>
              <a:t>Parent Rights</a:t>
            </a:r>
          </a:p>
        </p:txBody>
      </p:sp>
      <p:sp>
        <p:nvSpPr>
          <p:cNvPr id="11268" name="Rectangle 3">
            <a:extLst>
              <a:ext uri="{FF2B5EF4-FFF2-40B4-BE49-F238E27FC236}">
                <a16:creationId xmlns:a16="http://schemas.microsoft.com/office/drawing/2014/main" id="{6D9B0AE3-AD56-08D0-5DBE-80C6A254624E}"/>
              </a:ext>
            </a:extLst>
          </p:cNvPr>
          <p:cNvSpPr>
            <a:spLocks noGrp="1" noChangeArrowheads="1"/>
          </p:cNvSpPr>
          <p:nvPr>
            <p:ph type="body" idx="1"/>
          </p:nvPr>
        </p:nvSpPr>
        <p:spPr>
          <a:xfrm>
            <a:off x="381000" y="1371600"/>
            <a:ext cx="8382000" cy="4267200"/>
          </a:xfrm>
        </p:spPr>
        <p:txBody>
          <a:bodyPr/>
          <a:lstStyle/>
          <a:p>
            <a:pPr eaLnBrk="1" hangingPunct="1">
              <a:lnSpc>
                <a:spcPct val="80000"/>
              </a:lnSpc>
            </a:pPr>
            <a:r>
              <a:rPr lang="en-US" altLang="en-US" sz="2800" dirty="0"/>
              <a:t>Ask for meetings and trainings.</a:t>
            </a:r>
          </a:p>
          <a:p>
            <a:pPr eaLnBrk="1" hangingPunct="1">
              <a:lnSpc>
                <a:spcPct val="80000"/>
              </a:lnSpc>
            </a:pPr>
            <a:endParaRPr lang="en-US" altLang="en-US" sz="2800" dirty="0"/>
          </a:p>
          <a:p>
            <a:pPr eaLnBrk="1" hangingPunct="1">
              <a:lnSpc>
                <a:spcPct val="80000"/>
              </a:lnSpc>
            </a:pPr>
            <a:r>
              <a:rPr lang="en-US" altLang="en-US" sz="2800" dirty="0"/>
              <a:t>Review the school’s achievement data.</a:t>
            </a:r>
          </a:p>
          <a:p>
            <a:pPr eaLnBrk="1" hangingPunct="1">
              <a:lnSpc>
                <a:spcPct val="80000"/>
              </a:lnSpc>
            </a:pPr>
            <a:endParaRPr lang="en-US" altLang="en-US" sz="2800" dirty="0"/>
          </a:p>
          <a:p>
            <a:pPr eaLnBrk="1" hangingPunct="1">
              <a:lnSpc>
                <a:spcPct val="80000"/>
              </a:lnSpc>
            </a:pPr>
            <a:r>
              <a:rPr lang="en-US" altLang="en-US" sz="2800" dirty="0"/>
              <a:t>Participate in Revising and Review the JES Family Engagement Agreement</a:t>
            </a:r>
          </a:p>
          <a:p>
            <a:pPr eaLnBrk="1" hangingPunct="1">
              <a:lnSpc>
                <a:spcPct val="80000"/>
              </a:lnSpc>
            </a:pPr>
            <a:endParaRPr lang="en-US" altLang="en-US" sz="2800" dirty="0"/>
          </a:p>
          <a:p>
            <a:pPr eaLnBrk="1" hangingPunct="1">
              <a:lnSpc>
                <a:spcPct val="80000"/>
              </a:lnSpc>
            </a:pPr>
            <a:r>
              <a:rPr lang="en-US" altLang="en-US" sz="2800" dirty="0"/>
              <a:t>Participate in modifying and Review the Jackson Elementary Title I Parents, Students, and Teachers  Home/School Compact.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a:extLst>
              <a:ext uri="{FF2B5EF4-FFF2-40B4-BE49-F238E27FC236}">
                <a16:creationId xmlns:a16="http://schemas.microsoft.com/office/drawing/2014/main" id="{F4B2740F-9915-DBD6-8DC9-7590A56607C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94E8CBA3-BE61-E241-870E-839FB0D17E99}" type="slidenum">
              <a:rPr lang="en-US" altLang="en-US" sz="1400"/>
              <a:pPr>
                <a:spcBef>
                  <a:spcPct val="0"/>
                </a:spcBef>
                <a:buFontTx/>
                <a:buNone/>
              </a:pPr>
              <a:t>8</a:t>
            </a:fld>
            <a:endParaRPr lang="en-US" altLang="en-US" sz="1400"/>
          </a:p>
        </p:txBody>
      </p:sp>
      <p:sp>
        <p:nvSpPr>
          <p:cNvPr id="12291" name="Rectangle 3">
            <a:extLst>
              <a:ext uri="{FF2B5EF4-FFF2-40B4-BE49-F238E27FC236}">
                <a16:creationId xmlns:a16="http://schemas.microsoft.com/office/drawing/2014/main" id="{1A84C763-E7FC-3109-F7F1-059B03F38640}"/>
              </a:ext>
            </a:extLst>
          </p:cNvPr>
          <p:cNvSpPr>
            <a:spLocks noGrp="1" noChangeArrowheads="1"/>
          </p:cNvSpPr>
          <p:nvPr>
            <p:ph type="body" idx="1"/>
          </p:nvPr>
        </p:nvSpPr>
        <p:spPr>
          <a:xfrm>
            <a:off x="381000" y="1219200"/>
            <a:ext cx="8382000" cy="4267200"/>
          </a:xfrm>
        </p:spPr>
        <p:txBody>
          <a:bodyPr/>
          <a:lstStyle/>
          <a:p>
            <a:pPr eaLnBrk="1" hangingPunct="1">
              <a:lnSpc>
                <a:spcPct val="80000"/>
              </a:lnSpc>
            </a:pPr>
            <a:r>
              <a:rPr lang="es-ES" altLang="en-US"/>
              <a:t>Solicite reuniones y capacitaciones. Revise los datos de rendimiento de la escuela. </a:t>
            </a:r>
          </a:p>
          <a:p>
            <a:pPr eaLnBrk="1" hangingPunct="1">
              <a:lnSpc>
                <a:spcPct val="80000"/>
              </a:lnSpc>
            </a:pPr>
            <a:r>
              <a:rPr lang="es-ES" altLang="en-US"/>
              <a:t>Participar en la revisión y revisión del Acuerdo de participación familiar de JES </a:t>
            </a:r>
          </a:p>
          <a:p>
            <a:pPr eaLnBrk="1" hangingPunct="1">
              <a:lnSpc>
                <a:spcPct val="80000"/>
              </a:lnSpc>
            </a:pPr>
            <a:r>
              <a:rPr lang="es-ES" altLang="en-US"/>
              <a:t>Participar en la modificación y revisión del Acuerdo entre el hogar y la escuela del Título I de los padres, estudiantes y maestros de Jackson Elementary.</a:t>
            </a:r>
            <a:endParaRPr lang="en-US" altLang="en-US" sz="2800"/>
          </a:p>
        </p:txBody>
      </p:sp>
      <p:sp>
        <p:nvSpPr>
          <p:cNvPr id="12292" name="Title 3">
            <a:extLst>
              <a:ext uri="{FF2B5EF4-FFF2-40B4-BE49-F238E27FC236}">
                <a16:creationId xmlns:a16="http://schemas.microsoft.com/office/drawing/2014/main" id="{B0998516-B349-D72E-2F75-56AE184F3057}"/>
              </a:ext>
            </a:extLst>
          </p:cNvPr>
          <p:cNvSpPr>
            <a:spLocks noGrp="1" noChangeArrowheads="1"/>
          </p:cNvSpPr>
          <p:nvPr>
            <p:ph type="title"/>
          </p:nvPr>
        </p:nvSpPr>
        <p:spPr>
          <a:xfrm>
            <a:off x="971550" y="246063"/>
            <a:ext cx="6299200" cy="650875"/>
          </a:xfrm>
          <a:solidFill>
            <a:srgbClr val="F8F9FA"/>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2696" rIns="0" bIns="-12696" anchor="ctr">
            <a:spAutoFit/>
          </a:bodyPr>
          <a:lstStyle/>
          <a:p>
            <a:r>
              <a:rPr lang="es-ES" altLang="en-US">
                <a:solidFill>
                  <a:srgbClr val="222222"/>
                </a:solidFill>
              </a:rPr>
              <a:t>Derechos de los padres</a:t>
            </a:r>
            <a:r>
              <a:rPr lang="en-US" altLang="en-US"/>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a:extLst>
              <a:ext uri="{FF2B5EF4-FFF2-40B4-BE49-F238E27FC236}">
                <a16:creationId xmlns:a16="http://schemas.microsoft.com/office/drawing/2014/main" id="{6B0DEC8B-8E1D-D408-E644-C65A81E63A5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Comic Sans MS" panose="030F0902030302020204" pitchFamily="66" charset="0"/>
              </a:defRPr>
            </a:lvl1pPr>
            <a:lvl2pPr marL="742950" indent="-285750">
              <a:spcBef>
                <a:spcPct val="20000"/>
              </a:spcBef>
              <a:buChar char="–"/>
              <a:defRPr sz="2800">
                <a:solidFill>
                  <a:schemeClr val="tx1"/>
                </a:solidFill>
                <a:latin typeface="Comic Sans MS" panose="030F0902030302020204" pitchFamily="66" charset="0"/>
              </a:defRPr>
            </a:lvl2pPr>
            <a:lvl3pPr marL="1143000" indent="-228600">
              <a:spcBef>
                <a:spcPct val="20000"/>
              </a:spcBef>
              <a:buChar char="•"/>
              <a:defRPr sz="2400">
                <a:solidFill>
                  <a:schemeClr val="tx1"/>
                </a:solidFill>
                <a:latin typeface="Comic Sans MS" panose="030F0902030302020204" pitchFamily="66" charset="0"/>
              </a:defRPr>
            </a:lvl3pPr>
            <a:lvl4pPr marL="1600200" indent="-228600">
              <a:spcBef>
                <a:spcPct val="20000"/>
              </a:spcBef>
              <a:buChar char="–"/>
              <a:defRPr sz="2000">
                <a:solidFill>
                  <a:schemeClr val="tx1"/>
                </a:solidFill>
                <a:latin typeface="Comic Sans MS" panose="030F0902030302020204" pitchFamily="66" charset="0"/>
              </a:defRPr>
            </a:lvl4pPr>
            <a:lvl5pPr marL="2057400" indent="-228600">
              <a:spcBef>
                <a:spcPct val="20000"/>
              </a:spcBef>
              <a:buChar char="»"/>
              <a:defRPr sz="2000">
                <a:solidFill>
                  <a:schemeClr val="tx1"/>
                </a:solidFill>
                <a:latin typeface="Comic Sans MS" panose="030F09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9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9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9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902030302020204" pitchFamily="66" charset="0"/>
              </a:defRPr>
            </a:lvl9pPr>
          </a:lstStyle>
          <a:p>
            <a:pPr>
              <a:spcBef>
                <a:spcPct val="0"/>
              </a:spcBef>
              <a:buFontTx/>
              <a:buNone/>
            </a:pPr>
            <a:fld id="{BD327E51-F15E-E343-B3C1-E4680C6F7829}" type="slidenum">
              <a:rPr lang="en-US" altLang="en-US" sz="1400"/>
              <a:pPr>
                <a:spcBef>
                  <a:spcPct val="0"/>
                </a:spcBef>
                <a:buFontTx/>
                <a:buNone/>
              </a:pPr>
              <a:t>9</a:t>
            </a:fld>
            <a:endParaRPr lang="en-US" altLang="en-US" sz="1400"/>
          </a:p>
        </p:txBody>
      </p:sp>
      <p:sp>
        <p:nvSpPr>
          <p:cNvPr id="13315" name="Rectangle 2">
            <a:extLst>
              <a:ext uri="{FF2B5EF4-FFF2-40B4-BE49-F238E27FC236}">
                <a16:creationId xmlns:a16="http://schemas.microsoft.com/office/drawing/2014/main" id="{0ACF228F-B460-211C-F1EE-C130EFD87C41}"/>
              </a:ext>
            </a:extLst>
          </p:cNvPr>
          <p:cNvSpPr>
            <a:spLocks noGrp="1" noChangeArrowheads="1"/>
          </p:cNvSpPr>
          <p:nvPr>
            <p:ph type="title"/>
          </p:nvPr>
        </p:nvSpPr>
        <p:spPr>
          <a:xfrm>
            <a:off x="457200" y="152400"/>
            <a:ext cx="8001000" cy="1600200"/>
          </a:xfrm>
        </p:spPr>
        <p:txBody>
          <a:bodyPr/>
          <a:lstStyle/>
          <a:p>
            <a:pPr eaLnBrk="1" hangingPunct="1"/>
            <a:r>
              <a:rPr lang="en-US" altLang="en-US"/>
              <a:t>Our School </a:t>
            </a:r>
            <a:br>
              <a:rPr lang="en-US" altLang="en-US"/>
            </a:br>
            <a:r>
              <a:rPr lang="en-US" altLang="en-US"/>
              <a:t>Performance Data</a:t>
            </a:r>
          </a:p>
        </p:txBody>
      </p:sp>
      <p:sp>
        <p:nvSpPr>
          <p:cNvPr id="13316" name="Rectangle 3">
            <a:extLst>
              <a:ext uri="{FF2B5EF4-FFF2-40B4-BE49-F238E27FC236}">
                <a16:creationId xmlns:a16="http://schemas.microsoft.com/office/drawing/2014/main" id="{37C97C17-5BD8-CBA8-DC6B-13E9A6DDDC52}"/>
              </a:ext>
            </a:extLst>
          </p:cNvPr>
          <p:cNvSpPr>
            <a:spLocks noGrp="1" noChangeArrowheads="1"/>
          </p:cNvSpPr>
          <p:nvPr>
            <p:ph type="body" idx="1"/>
          </p:nvPr>
        </p:nvSpPr>
        <p:spPr>
          <a:xfrm>
            <a:off x="457200" y="2133600"/>
            <a:ext cx="8229600" cy="3657600"/>
          </a:xfrm>
        </p:spPr>
        <p:txBody>
          <a:bodyPr/>
          <a:lstStyle/>
          <a:p>
            <a:pPr algn="ctr" eaLnBrk="1" hangingPunct="1">
              <a:buFontTx/>
              <a:buNone/>
            </a:pPr>
            <a:r>
              <a:rPr lang="en-US" altLang="en-US" i="1" dirty="0"/>
              <a:t>Under Every Student Succeeds Act (ESSA), the TN Department of Education releases the annual report on schools’ performance around the state.  This report identifies whether schools have mad “Adequate Yearly Progress” (AYP).  </a:t>
            </a:r>
          </a:p>
        </p:txBody>
      </p:sp>
    </p:spTree>
  </p:cSld>
  <p:clrMapOvr>
    <a:masterClrMapping/>
  </p:clrMapOvr>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790</TotalTime>
  <Words>1283</Words>
  <Application>Microsoft Office PowerPoint</Application>
  <PresentationFormat>On-screen Show (4:3)</PresentationFormat>
  <Paragraphs>110</Paragraphs>
  <Slides>25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 Narrow</vt:lpstr>
      <vt:lpstr>Comic Sans MS</vt:lpstr>
      <vt:lpstr>Times New Roman</vt:lpstr>
      <vt:lpstr>Crayons</vt:lpstr>
      <vt:lpstr>Annual Title 1 Parent Meeting</vt:lpstr>
      <vt:lpstr>Reunión anual del Título I (Casa abierta)</vt:lpstr>
      <vt:lpstr>What is Title I</vt:lpstr>
      <vt:lpstr> ¿Qué es el Título I?</vt:lpstr>
      <vt:lpstr>Goals of Title I</vt:lpstr>
      <vt:lpstr>Objetivos del Título I </vt:lpstr>
      <vt:lpstr>Parent Rights</vt:lpstr>
      <vt:lpstr>Derechos de los padres </vt:lpstr>
      <vt:lpstr>Our School  Performance Data</vt:lpstr>
      <vt:lpstr> Nuestros datos de rendimiento escolar</vt:lpstr>
      <vt:lpstr>Title I Funds  [Federal Funds]</vt:lpstr>
      <vt:lpstr> Fondos de Título I [Fondos federales]</vt:lpstr>
      <vt:lpstr>The Title I Parent Engagement Policy</vt:lpstr>
      <vt:lpstr> Política de participación de los padres de Título I de JES</vt:lpstr>
      <vt:lpstr>JES Home/School Compact</vt:lpstr>
      <vt:lpstr> Pacto entre el hogar y la escuela de JES</vt:lpstr>
      <vt:lpstr>The Home/School Compact (cont.)</vt:lpstr>
      <vt:lpstr>El pacto entre el hogar y la escuela (cont.)</vt:lpstr>
      <vt:lpstr>Student Code of Conduct</vt:lpstr>
      <vt:lpstr>Código de Conducta Estudiantil</vt:lpstr>
      <vt:lpstr>PowerPoint Presentation</vt:lpstr>
      <vt:lpstr>PowerPoint Presentation</vt:lpstr>
      <vt:lpstr>PowerPoint Presentation</vt:lpstr>
      <vt:lpstr>PowerPoint Presentation</vt:lpstr>
      <vt:lpstr>Questions and Answers</vt:lpstr>
    </vt:vector>
  </TitlesOfParts>
  <Company>FUSD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Title 1 Parent Meeting</dc:title>
  <dc:creator>FUSD</dc:creator>
  <cp:lastModifiedBy>DEBORAH A ANDERSON</cp:lastModifiedBy>
  <cp:revision>58</cp:revision>
  <cp:lastPrinted>2007-09-18T18:12:30Z</cp:lastPrinted>
  <dcterms:created xsi:type="dcterms:W3CDTF">2001-01-16T19:21:27Z</dcterms:created>
  <dcterms:modified xsi:type="dcterms:W3CDTF">2023-02-13T17:46:46Z</dcterms:modified>
</cp:coreProperties>
</file>